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7"/>
  </p:notesMasterIdLst>
  <p:sldIdLst>
    <p:sldId id="761" r:id="rId6"/>
  </p:sldIdLst>
  <p:sldSz cx="12192000" cy="6858000"/>
  <p:notesSz cx="7010400" cy="92964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5DB93-6B33-4431-8F8E-9229DCAC7D4F}" v="771" dt="2021-02-17T04:04:16.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1"/>
  </p:normalViewPr>
  <p:slideViewPr>
    <p:cSldViewPr snapToGrid="0" snapToObjects="1">
      <p:cViewPr varScale="1">
        <p:scale>
          <a:sx n="78" d="100"/>
          <a:sy n="78" d="100"/>
        </p:scale>
        <p:origin x="49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de, Genara S." userId="4fa90d14-ea47-46a2-85de-89d6c208f9e0" providerId="ADAL" clId="{29EBC093-8AD1-4113-9372-FFA40A5D4C77}"/>
    <pc:docChg chg="custSel modSld">
      <pc:chgData name="Andrade, Genara S." userId="4fa90d14-ea47-46a2-85de-89d6c208f9e0" providerId="ADAL" clId="{29EBC093-8AD1-4113-9372-FFA40A5D4C77}" dt="2021-02-17T03:52:22.540" v="701" actId="313"/>
      <pc:docMkLst>
        <pc:docMk/>
      </pc:docMkLst>
      <pc:sldChg chg="modSp">
        <pc:chgData name="Andrade, Genara S." userId="4fa90d14-ea47-46a2-85de-89d6c208f9e0" providerId="ADAL" clId="{29EBC093-8AD1-4113-9372-FFA40A5D4C77}" dt="2021-02-17T03:52:22.540" v="701" actId="313"/>
        <pc:sldMkLst>
          <pc:docMk/>
          <pc:sldMk cId="3216170346" sldId="761"/>
        </pc:sldMkLst>
        <pc:spChg chg="mod">
          <ac:chgData name="Andrade, Genara S." userId="4fa90d14-ea47-46a2-85de-89d6c208f9e0" providerId="ADAL" clId="{29EBC093-8AD1-4113-9372-FFA40A5D4C77}" dt="2021-02-17T03:52:22.540" v="701" actId="313"/>
          <ac:spMkLst>
            <pc:docMk/>
            <pc:sldMk cId="3216170346" sldId="761"/>
            <ac:spMk id="2" creationId="{97288FBA-8D89-4DA1-A426-98DC71F57B2B}"/>
          </ac:spMkLst>
        </pc:spChg>
      </pc:sldChg>
    </pc:docChg>
  </pc:docChgLst>
  <pc:docChgLst>
    <pc:chgData name="Andrade, Genara S." userId="4fa90d14-ea47-46a2-85de-89d6c208f9e0" providerId="ADAL" clId="{BC05DB93-6B33-4431-8F8E-9229DCAC7D4F}"/>
    <pc:docChg chg="custSel modSld">
      <pc:chgData name="Andrade, Genara S." userId="4fa90d14-ea47-46a2-85de-89d6c208f9e0" providerId="ADAL" clId="{BC05DB93-6B33-4431-8F8E-9229DCAC7D4F}" dt="2021-02-17T04:04:16.258" v="68" actId="20577"/>
      <pc:docMkLst>
        <pc:docMk/>
      </pc:docMkLst>
      <pc:sldChg chg="modSp">
        <pc:chgData name="Andrade, Genara S." userId="4fa90d14-ea47-46a2-85de-89d6c208f9e0" providerId="ADAL" clId="{BC05DB93-6B33-4431-8F8E-9229DCAC7D4F}" dt="2021-02-17T04:04:16.258" v="68" actId="20577"/>
        <pc:sldMkLst>
          <pc:docMk/>
          <pc:sldMk cId="3216170346" sldId="761"/>
        </pc:sldMkLst>
        <pc:spChg chg="mod">
          <ac:chgData name="Andrade, Genara S." userId="4fa90d14-ea47-46a2-85de-89d6c208f9e0" providerId="ADAL" clId="{BC05DB93-6B33-4431-8F8E-9229DCAC7D4F}" dt="2021-02-17T04:04:16.258" v="68" actId="20577"/>
          <ac:spMkLst>
            <pc:docMk/>
            <pc:sldMk cId="3216170346" sldId="761"/>
            <ac:spMk id="2" creationId="{97288FBA-8D89-4DA1-A426-98DC71F57B2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77594669-6583-054A-9D22-3A945D2C0584}" type="datetimeFigureOut">
              <a:rPr lang="en-US" smtClean="0"/>
              <a:t>6/25/2021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A7DE47F6-ED2E-DF44-B3BE-A461AD258269}" type="slidenum">
              <a:rPr lang="en-US" smtClean="0"/>
              <a:t>‹#›</a:t>
            </a:fld>
            <a:endParaRPr lang="en-US"/>
          </a:p>
        </p:txBody>
      </p:sp>
    </p:spTree>
    <p:extLst>
      <p:ext uri="{BB962C8B-B14F-4D97-AF65-F5344CB8AC3E}">
        <p14:creationId xmlns:p14="http://schemas.microsoft.com/office/powerpoint/2010/main" val="324379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15.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tter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FB29D6F-8EE7-644A-B82E-0A574BE2FE35}"/>
              </a:ext>
            </a:extLst>
          </p:cNvPr>
          <p:cNvGraphicFramePr>
            <a:graphicFrameLocks noChangeAspect="1"/>
          </p:cNvGraphicFramePr>
          <p:nvPr>
            <p:custDataLst>
              <p:tags r:id="rId2"/>
            </p:custDataLst>
            <p:extLst>
              <p:ext uri="{D42A27DB-BD31-4B8C-83A1-F6EECF244321}">
                <p14:modId xmlns:p14="http://schemas.microsoft.com/office/powerpoint/2010/main" val="37966202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xmlns="" id="{0FB29D6F-8EE7-644A-B82E-0A574BE2FE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xmlns="" id="{E43B5B72-17C9-EA4C-95AF-42D32D8D0D7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58943" y="3429000"/>
            <a:ext cx="10333057" cy="3429000"/>
          </a:xfrm>
          <a:prstGeom prst="rect">
            <a:avLst/>
          </a:prstGeom>
        </p:spPr>
      </p:pic>
      <p:sp>
        <p:nvSpPr>
          <p:cNvPr id="11" name="Freeform 10">
            <a:extLst>
              <a:ext uri="{FF2B5EF4-FFF2-40B4-BE49-F238E27FC236}">
                <a16:creationId xmlns:a16="http://schemas.microsoft.com/office/drawing/2014/main" xmlns="" id="{1D250954-5721-1245-ADEF-66514B9871BD}"/>
              </a:ext>
            </a:extLst>
          </p:cNvPr>
          <p:cNvSpPr/>
          <p:nvPr/>
        </p:nvSpPr>
        <p:spPr>
          <a:xfrm>
            <a:off x="-2" y="0"/>
            <a:ext cx="7290922" cy="6863698"/>
          </a:xfrm>
          <a:custGeom>
            <a:avLst/>
            <a:gdLst>
              <a:gd name="connsiteX0" fmla="*/ 0 w 7290922"/>
              <a:gd name="connsiteY0" fmla="*/ 0 h 6863698"/>
              <a:gd name="connsiteX1" fmla="*/ 1858946 w 7290922"/>
              <a:gd name="connsiteY1" fmla="*/ 0 h 6863698"/>
              <a:gd name="connsiteX2" fmla="*/ 3757353 w 7290922"/>
              <a:gd name="connsiteY2" fmla="*/ 0 h 6863698"/>
              <a:gd name="connsiteX3" fmla="*/ 3934852 w 7290922"/>
              <a:gd name="connsiteY3" fmla="*/ 0 h 6863698"/>
              <a:gd name="connsiteX4" fmla="*/ 7290918 w 7290922"/>
              <a:gd name="connsiteY4" fmla="*/ 3426711 h 6863698"/>
              <a:gd name="connsiteX5" fmla="*/ 3920190 w 7290922"/>
              <a:gd name="connsiteY5" fmla="*/ 6863698 h 6863698"/>
              <a:gd name="connsiteX6" fmla="*/ 1858946 w 7290922"/>
              <a:gd name="connsiteY6" fmla="*/ 6862946 h 6863698"/>
              <a:gd name="connsiteX7" fmla="*/ 1858946 w 7290922"/>
              <a:gd name="connsiteY7" fmla="*/ 6858000 h 6863698"/>
              <a:gd name="connsiteX8" fmla="*/ 0 w 7290922"/>
              <a:gd name="connsiteY8" fmla="*/ 685800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922" h="6863698">
                <a:moveTo>
                  <a:pt x="0" y="0"/>
                </a:moveTo>
                <a:lnTo>
                  <a:pt x="1858946" y="0"/>
                </a:lnTo>
                <a:lnTo>
                  <a:pt x="3757353" y="0"/>
                </a:lnTo>
                <a:lnTo>
                  <a:pt x="3934852" y="0"/>
                </a:lnTo>
                <a:cubicBezTo>
                  <a:pt x="6317039" y="1139883"/>
                  <a:pt x="7293362" y="2282761"/>
                  <a:pt x="7290918" y="3426711"/>
                </a:cubicBezTo>
                <a:cubicBezTo>
                  <a:pt x="7288474" y="4570661"/>
                  <a:pt x="6226522" y="5791357"/>
                  <a:pt x="3920190" y="6863698"/>
                </a:cubicBezTo>
                <a:lnTo>
                  <a:pt x="1858946" y="6862946"/>
                </a:lnTo>
                <a:lnTo>
                  <a:pt x="185894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39A52338-6877-0E4C-83D4-2BC61797D816}"/>
              </a:ext>
            </a:extLst>
          </p:cNvPr>
          <p:cNvSpPr>
            <a:spLocks noGrp="1"/>
          </p:cNvSpPr>
          <p:nvPr>
            <p:ph type="ctrTitle" hasCustomPrompt="1"/>
          </p:nvPr>
        </p:nvSpPr>
        <p:spPr>
          <a:xfrm>
            <a:off x="609600" y="2786332"/>
            <a:ext cx="10363200" cy="814119"/>
          </a:xfrm>
        </p:spPr>
        <p:txBody>
          <a:bodyPr/>
          <a:lstStyle>
            <a:lvl1pPr>
              <a:lnSpc>
                <a:spcPct val="100000"/>
              </a:lnSpc>
              <a:defRPr sz="5400">
                <a:solidFill>
                  <a:schemeClr val="tx1"/>
                </a:solidFill>
              </a:defRPr>
            </a:lvl1pPr>
          </a:lstStyle>
          <a:p>
            <a:r>
              <a:rPr lang="en-US" dirty="0"/>
              <a:t>Click to insert a title</a:t>
            </a:r>
          </a:p>
        </p:txBody>
      </p:sp>
      <p:sp>
        <p:nvSpPr>
          <p:cNvPr id="13" name="Subtitle 2">
            <a:extLst>
              <a:ext uri="{FF2B5EF4-FFF2-40B4-BE49-F238E27FC236}">
                <a16:creationId xmlns:a16="http://schemas.microsoft.com/office/drawing/2014/main" xmlns="" id="{9DC4E8B2-5F9D-7841-8C0A-CDE812C1F299}"/>
              </a:ext>
            </a:extLst>
          </p:cNvPr>
          <p:cNvSpPr>
            <a:spLocks noGrp="1"/>
          </p:cNvSpPr>
          <p:nvPr>
            <p:ph type="subTitle" idx="1" hasCustomPrompt="1"/>
          </p:nvPr>
        </p:nvSpPr>
        <p:spPr>
          <a:xfrm>
            <a:off x="609600" y="3886200"/>
            <a:ext cx="10363200" cy="901460"/>
          </a:xfrm>
        </p:spPr>
        <p:txBody>
          <a:bodyPr/>
          <a:lstStyle>
            <a:lvl1pPr marL="0" indent="0" algn="l">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 subtitle</a:t>
            </a:r>
          </a:p>
        </p:txBody>
      </p:sp>
      <p:sp>
        <p:nvSpPr>
          <p:cNvPr id="8" name="Text Placeholder 3">
            <a:extLst>
              <a:ext uri="{FF2B5EF4-FFF2-40B4-BE49-F238E27FC236}">
                <a16:creationId xmlns:a16="http://schemas.microsoft.com/office/drawing/2014/main" xmlns="" id="{D6C57906-78EE-C54F-BA2D-727E21E55B6E}"/>
              </a:ext>
            </a:extLst>
          </p:cNvPr>
          <p:cNvSpPr>
            <a:spLocks noGrp="1"/>
          </p:cNvSpPr>
          <p:nvPr>
            <p:ph type="body" sz="half" idx="2" hasCustomPrompt="1"/>
          </p:nvPr>
        </p:nvSpPr>
        <p:spPr>
          <a:xfrm>
            <a:off x="609599" y="5891514"/>
            <a:ext cx="5941671" cy="418220"/>
          </a:xfrm>
        </p:spPr>
        <p:txBody>
          <a:bodyPr vert="horz" lIns="0" tIns="0" rIns="0" bIns="0" rtlCol="0" anchor="t">
            <a:noAutofit/>
          </a:bodyPr>
          <a:lstStyle>
            <a:lvl1pPr>
              <a:defRPr lang="en-US" dirty="0"/>
            </a:lvl1pPr>
          </a:lstStyle>
          <a:p>
            <a:pPr lvl="0"/>
            <a:r>
              <a:rPr lang="en-US" dirty="0"/>
              <a:t>Product or business name</a:t>
            </a:r>
          </a:p>
        </p:txBody>
      </p:sp>
      <p:pic>
        <p:nvPicPr>
          <p:cNvPr id="9" name="Picture 8">
            <a:extLst>
              <a:ext uri="{FF2B5EF4-FFF2-40B4-BE49-F238E27FC236}">
                <a16:creationId xmlns:a16="http://schemas.microsoft.com/office/drawing/2014/main" xmlns="" id="{A0C667ED-F803-ED4E-9C9D-28340C8435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96542" y="5761094"/>
            <a:ext cx="1898467" cy="548640"/>
          </a:xfrm>
          <a:prstGeom prst="rect">
            <a:avLst/>
          </a:prstGeom>
        </p:spPr>
      </p:pic>
      <p:sp>
        <p:nvSpPr>
          <p:cNvPr id="3" name="Footer Placeholder 2">
            <a:extLst>
              <a:ext uri="{FF2B5EF4-FFF2-40B4-BE49-F238E27FC236}">
                <a16:creationId xmlns:a16="http://schemas.microsoft.com/office/drawing/2014/main" xmlns="" id="{A55A52F4-FF32-F34C-AFFC-637412417D6B}"/>
              </a:ext>
            </a:extLst>
          </p:cNvPr>
          <p:cNvSpPr>
            <a:spLocks noGrp="1"/>
          </p:cNvSpPr>
          <p:nvPr>
            <p:ph type="ftr" sz="quarter" idx="11"/>
          </p:nvPr>
        </p:nvSpPr>
        <p:spPr>
          <a:xfrm>
            <a:off x="609599" y="6271683"/>
            <a:ext cx="4058677" cy="365125"/>
          </a:xfrm>
        </p:spPr>
        <p:txBody>
          <a:bodyPr lIns="0"/>
          <a:lstStyle/>
          <a:p>
            <a:endParaRPr lang="en-US"/>
          </a:p>
        </p:txBody>
      </p:sp>
    </p:spTree>
    <p:extLst>
      <p:ext uri="{BB962C8B-B14F-4D97-AF65-F5344CB8AC3E}">
        <p14:creationId xmlns:p14="http://schemas.microsoft.com/office/powerpoint/2010/main" val="139307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B42FDD45-544D-0A4B-8298-962649968200}"/>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6" name="Footer Placeholder 5">
            <a:extLst>
              <a:ext uri="{FF2B5EF4-FFF2-40B4-BE49-F238E27FC236}">
                <a16:creationId xmlns:a16="http://schemas.microsoft.com/office/drawing/2014/main" xmlns="" id="{93753306-9628-D94F-B224-B7E9A88EA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9FCF53-889C-8545-870A-0C26238AE9A7}"/>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315003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ver Pattern 3D">
    <p:spTree>
      <p:nvGrpSpPr>
        <p:cNvPr id="1" name=""/>
        <p:cNvGrpSpPr/>
        <p:nvPr/>
      </p:nvGrpSpPr>
      <p:grpSpPr>
        <a:xfrm>
          <a:off x="0" y="0"/>
          <a:ext cx="0" cy="0"/>
          <a:chOff x="0" y="0"/>
          <a:chExt cx="0" cy="0"/>
        </a:xfrm>
      </p:grpSpPr>
      <p:pic>
        <p:nvPicPr>
          <p:cNvPr id="9" name="Picture Placeholder 19">
            <a:extLst>
              <a:ext uri="{FF2B5EF4-FFF2-40B4-BE49-F238E27FC236}">
                <a16:creationId xmlns:a16="http://schemas.microsoft.com/office/drawing/2014/main" xmlns="" id="{33063F4A-FE56-CB43-BBDE-7AA022DC3D7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09600" y="2786332"/>
            <a:ext cx="10363200" cy="814119"/>
          </a:xfrm>
        </p:spPr>
        <p:txBody>
          <a:bodyPr/>
          <a:lstStyle>
            <a:lvl1pPr>
              <a:lnSpc>
                <a:spcPct val="100000"/>
              </a:lnSpc>
              <a:defRPr sz="5400">
                <a:solidFill>
                  <a:schemeClr val="tx1"/>
                </a:solidFill>
              </a:defRPr>
            </a:lvl1pPr>
          </a:lstStyle>
          <a:p>
            <a:r>
              <a:rPr lang="en-US" dirty="0"/>
              <a:t>Click to insert a title</a:t>
            </a:r>
          </a:p>
        </p:txBody>
      </p:sp>
      <p:sp>
        <p:nvSpPr>
          <p:cNvPr id="3" name="Subtitle 2"/>
          <p:cNvSpPr>
            <a:spLocks noGrp="1"/>
          </p:cNvSpPr>
          <p:nvPr>
            <p:ph type="subTitle" idx="1" hasCustomPrompt="1"/>
          </p:nvPr>
        </p:nvSpPr>
        <p:spPr>
          <a:xfrm>
            <a:off x="609600" y="3886200"/>
            <a:ext cx="10363200" cy="901460"/>
          </a:xfrm>
        </p:spPr>
        <p:txBody>
          <a:bodyPr/>
          <a:lstStyle>
            <a:lvl1pPr marL="0" indent="0" algn="l">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 subtitle</a:t>
            </a:r>
          </a:p>
        </p:txBody>
      </p:sp>
      <p:pic>
        <p:nvPicPr>
          <p:cNvPr id="10" name="Picture 9">
            <a:extLst>
              <a:ext uri="{FF2B5EF4-FFF2-40B4-BE49-F238E27FC236}">
                <a16:creationId xmlns:a16="http://schemas.microsoft.com/office/drawing/2014/main" xmlns="" id="{2993857F-BFFD-3E43-A9F2-65CA5996D7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6542" y="5761094"/>
            <a:ext cx="1898467" cy="548640"/>
          </a:xfrm>
          <a:prstGeom prst="rect">
            <a:avLst/>
          </a:prstGeom>
        </p:spPr>
      </p:pic>
      <p:sp>
        <p:nvSpPr>
          <p:cNvPr id="11" name="Text Placeholder 3">
            <a:extLst>
              <a:ext uri="{FF2B5EF4-FFF2-40B4-BE49-F238E27FC236}">
                <a16:creationId xmlns:a16="http://schemas.microsoft.com/office/drawing/2014/main" xmlns="" id="{5B793AE8-EE60-6141-9384-8DCB2ED8C86C}"/>
              </a:ext>
            </a:extLst>
          </p:cNvPr>
          <p:cNvSpPr>
            <a:spLocks noGrp="1"/>
          </p:cNvSpPr>
          <p:nvPr>
            <p:ph type="body" sz="half" idx="2" hasCustomPrompt="1"/>
          </p:nvPr>
        </p:nvSpPr>
        <p:spPr>
          <a:xfrm>
            <a:off x="609599" y="5891514"/>
            <a:ext cx="5941671" cy="418220"/>
          </a:xfrm>
        </p:spPr>
        <p:txBody>
          <a:bodyPr vert="horz" lIns="0" tIns="0" rIns="0" bIns="0" rtlCol="0" anchor="t">
            <a:noAutofit/>
          </a:bodyPr>
          <a:lstStyle>
            <a:lvl1pPr>
              <a:defRPr lang="en-US" dirty="0"/>
            </a:lvl1pPr>
          </a:lstStyle>
          <a:p>
            <a:pPr lvl="0"/>
            <a:r>
              <a:rPr lang="en-US" dirty="0"/>
              <a:t>Product or business name</a:t>
            </a:r>
          </a:p>
        </p:txBody>
      </p:sp>
      <p:sp>
        <p:nvSpPr>
          <p:cNvPr id="8" name="Footer Placeholder 7">
            <a:extLst>
              <a:ext uri="{FF2B5EF4-FFF2-40B4-BE49-F238E27FC236}">
                <a16:creationId xmlns:a16="http://schemas.microsoft.com/office/drawing/2014/main" xmlns="" id="{E001EEAF-C920-1246-A78B-F9145F820FEC}"/>
              </a:ext>
            </a:extLst>
          </p:cNvPr>
          <p:cNvSpPr>
            <a:spLocks noGrp="1"/>
          </p:cNvSpPr>
          <p:nvPr>
            <p:ph type="ftr" sz="quarter" idx="11"/>
          </p:nvPr>
        </p:nvSpPr>
        <p:spPr>
          <a:xfrm>
            <a:off x="609599" y="6271683"/>
            <a:ext cx="4058677" cy="365125"/>
          </a:xfrm>
        </p:spPr>
        <p:txBody>
          <a:bodyPr lIns="0"/>
          <a:lstStyle>
            <a:lvl1pPr algn="l">
              <a:defRPr/>
            </a:lvl1pPr>
          </a:lstStyle>
          <a:p>
            <a:endParaRPr lang="en-US"/>
          </a:p>
        </p:txBody>
      </p:sp>
    </p:spTree>
    <p:extLst>
      <p:ext uri="{BB962C8B-B14F-4D97-AF65-F5344CB8AC3E}">
        <p14:creationId xmlns:p14="http://schemas.microsoft.com/office/powerpoint/2010/main" val="382570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1E02FE-A0E4-4A23-98D3-344D195A45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94562C0A-7C07-4746-B55E-DCA7D02548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6542" y="5761350"/>
            <a:ext cx="1898467" cy="548638"/>
          </a:xfrm>
          <a:prstGeom prst="rect">
            <a:avLst/>
          </a:prstGeom>
        </p:spPr>
      </p:pic>
      <p:sp>
        <p:nvSpPr>
          <p:cNvPr id="2" name="Title 1"/>
          <p:cNvSpPr>
            <a:spLocks noGrp="1"/>
          </p:cNvSpPr>
          <p:nvPr>
            <p:ph type="ctrTitle" hasCustomPrompt="1"/>
          </p:nvPr>
        </p:nvSpPr>
        <p:spPr>
          <a:xfrm>
            <a:off x="609600" y="2182761"/>
            <a:ext cx="6292645" cy="1178766"/>
          </a:xfrm>
        </p:spPr>
        <p:txBody>
          <a:bodyPr/>
          <a:lstStyle>
            <a:lvl1pPr>
              <a:lnSpc>
                <a:spcPct val="100000"/>
              </a:lnSpc>
              <a:defRPr sz="5400">
                <a:solidFill>
                  <a:schemeClr val="tx1"/>
                </a:solidFill>
              </a:defRPr>
            </a:lvl1pPr>
          </a:lstStyle>
          <a:p>
            <a:r>
              <a:rPr lang="en-US" dirty="0"/>
              <a:t>Click to insert title</a:t>
            </a:r>
          </a:p>
        </p:txBody>
      </p:sp>
      <p:sp>
        <p:nvSpPr>
          <p:cNvPr id="3" name="Subtitle 2"/>
          <p:cNvSpPr>
            <a:spLocks noGrp="1"/>
          </p:cNvSpPr>
          <p:nvPr>
            <p:ph type="subTitle" idx="1" hasCustomPrompt="1"/>
          </p:nvPr>
        </p:nvSpPr>
        <p:spPr>
          <a:xfrm>
            <a:off x="609600" y="3886200"/>
            <a:ext cx="6292645" cy="901460"/>
          </a:xfrm>
        </p:spPr>
        <p:txBody>
          <a:bodyPr/>
          <a:lstStyle>
            <a:lvl1pPr marL="0" indent="0" algn="l">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 subtitle</a:t>
            </a:r>
          </a:p>
        </p:txBody>
      </p:sp>
      <p:sp>
        <p:nvSpPr>
          <p:cNvPr id="6" name="Text Placeholder 3">
            <a:extLst>
              <a:ext uri="{FF2B5EF4-FFF2-40B4-BE49-F238E27FC236}">
                <a16:creationId xmlns:a16="http://schemas.microsoft.com/office/drawing/2014/main" xmlns="" id="{0AF9F20F-580A-3440-A4D9-421D3BD23802}"/>
              </a:ext>
            </a:extLst>
          </p:cNvPr>
          <p:cNvSpPr>
            <a:spLocks noGrp="1"/>
          </p:cNvSpPr>
          <p:nvPr>
            <p:ph type="body" sz="half" idx="2" hasCustomPrompt="1"/>
          </p:nvPr>
        </p:nvSpPr>
        <p:spPr>
          <a:xfrm>
            <a:off x="609599" y="5891514"/>
            <a:ext cx="5941671" cy="418220"/>
          </a:xfrm>
        </p:spPr>
        <p:txBody>
          <a:bodyPr vert="horz" lIns="0" tIns="0" rIns="0" bIns="0" rtlCol="0" anchor="t">
            <a:noAutofit/>
          </a:bodyPr>
          <a:lstStyle>
            <a:lvl1pPr>
              <a:defRPr lang="en-US" dirty="0">
                <a:solidFill>
                  <a:schemeClr val="bg1"/>
                </a:solidFill>
              </a:defRPr>
            </a:lvl1pPr>
          </a:lstStyle>
          <a:p>
            <a:pPr lvl="0"/>
            <a:r>
              <a:rPr lang="en-US" dirty="0"/>
              <a:t>Product or business name</a:t>
            </a:r>
          </a:p>
        </p:txBody>
      </p:sp>
      <p:sp>
        <p:nvSpPr>
          <p:cNvPr id="7" name="Footer Placeholder 6">
            <a:extLst>
              <a:ext uri="{FF2B5EF4-FFF2-40B4-BE49-F238E27FC236}">
                <a16:creationId xmlns:a16="http://schemas.microsoft.com/office/drawing/2014/main" xmlns="" id="{8A5766BF-12C5-D64C-827C-04206CCC9770}"/>
              </a:ext>
            </a:extLst>
          </p:cNvPr>
          <p:cNvSpPr>
            <a:spLocks noGrp="1"/>
          </p:cNvSpPr>
          <p:nvPr>
            <p:ph type="ftr" sz="quarter" idx="11"/>
          </p:nvPr>
        </p:nvSpPr>
        <p:spPr>
          <a:xfrm>
            <a:off x="609599" y="6271683"/>
            <a:ext cx="4058677" cy="365125"/>
          </a:xfrm>
        </p:spPr>
        <p:txBody>
          <a:bodyPr lIns="0"/>
          <a:lstStyle>
            <a:lvl1pPr algn="l">
              <a:defRPr>
                <a:solidFill>
                  <a:schemeClr val="bg1"/>
                </a:solidFill>
              </a:defRPr>
            </a:lvl1pPr>
          </a:lstStyle>
          <a:p>
            <a:endParaRPr lang="en-US"/>
          </a:p>
        </p:txBody>
      </p:sp>
    </p:spTree>
    <p:extLst>
      <p:ext uri="{BB962C8B-B14F-4D97-AF65-F5344CB8AC3E}">
        <p14:creationId xmlns:p14="http://schemas.microsoft.com/office/powerpoint/2010/main" val="197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 Add Your Own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xmlns="" id="{BF27931C-4D98-1840-9209-2E1EE2663B3E}"/>
              </a:ext>
            </a:extLst>
          </p:cNvPr>
          <p:cNvSpPr>
            <a:spLocks noGrp="1"/>
          </p:cNvSpPr>
          <p:nvPr>
            <p:ph type="pic" idx="11" hasCustomPrompt="1"/>
          </p:nvPr>
        </p:nvSpPr>
        <p:spPr>
          <a:xfrm>
            <a:off x="0" y="0"/>
            <a:ext cx="12192000" cy="6858000"/>
          </a:xfrm>
          <a:solidFill>
            <a:srgbClr val="E1E1E1"/>
          </a:solidFill>
        </p:spPr>
        <p:txBody>
          <a:bodyPr/>
          <a:lstStyle>
            <a:lvl1pPr marL="0" indent="0">
              <a:buNone/>
              <a:defRPr sz="16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container. Bring to front. Place picture. Send to back.</a:t>
            </a:r>
          </a:p>
        </p:txBody>
      </p:sp>
      <p:sp>
        <p:nvSpPr>
          <p:cNvPr id="8" name="Picture Placeholder 7">
            <a:extLst>
              <a:ext uri="{FF2B5EF4-FFF2-40B4-BE49-F238E27FC236}">
                <a16:creationId xmlns:a16="http://schemas.microsoft.com/office/drawing/2014/main" xmlns="" id="{06B14DF3-21EB-C34C-A1DE-3F75B33C2998}"/>
              </a:ext>
            </a:extLst>
          </p:cNvPr>
          <p:cNvSpPr>
            <a:spLocks noGrp="1"/>
          </p:cNvSpPr>
          <p:nvPr>
            <p:ph type="pic" sz="quarter" idx="10" hasCustomPrompt="1"/>
          </p:nvPr>
        </p:nvSpPr>
        <p:spPr>
          <a:xfrm>
            <a:off x="9596542" y="5761094"/>
            <a:ext cx="1911096" cy="548640"/>
          </a:xfrm>
          <a:prstGeom prst="rect">
            <a:avLst/>
          </a:prstGeom>
        </p:spPr>
        <p:txBody>
          <a:bodyPr/>
          <a:lstStyle>
            <a:lvl1pPr marL="0" indent="0" algn="ctr">
              <a:buNone/>
              <a:defRPr sz="1200"/>
            </a:lvl1pPr>
          </a:lstStyle>
          <a:p>
            <a:r>
              <a:rPr lang="en-US" dirty="0"/>
              <a:t>Logo goes here</a:t>
            </a:r>
          </a:p>
        </p:txBody>
      </p:sp>
      <p:sp>
        <p:nvSpPr>
          <p:cNvPr id="2" name="Title 1"/>
          <p:cNvSpPr>
            <a:spLocks noGrp="1"/>
          </p:cNvSpPr>
          <p:nvPr>
            <p:ph type="ctrTitle" hasCustomPrompt="1"/>
          </p:nvPr>
        </p:nvSpPr>
        <p:spPr>
          <a:xfrm>
            <a:off x="609600" y="2236154"/>
            <a:ext cx="10363200" cy="1066257"/>
          </a:xfrm>
        </p:spPr>
        <p:txBody>
          <a:bodyPr/>
          <a:lstStyle>
            <a:lvl1pPr>
              <a:lnSpc>
                <a:spcPct val="100000"/>
              </a:lnSpc>
              <a:defRPr sz="5400">
                <a:solidFill>
                  <a:schemeClr val="tx1"/>
                </a:solidFill>
              </a:defRPr>
            </a:lvl1pPr>
          </a:lstStyle>
          <a:p>
            <a:r>
              <a:rPr lang="en-US" dirty="0"/>
              <a:t>Click to insert a title</a:t>
            </a:r>
          </a:p>
        </p:txBody>
      </p:sp>
      <p:sp>
        <p:nvSpPr>
          <p:cNvPr id="3" name="Subtitle 2"/>
          <p:cNvSpPr>
            <a:spLocks noGrp="1"/>
          </p:cNvSpPr>
          <p:nvPr>
            <p:ph type="subTitle" idx="1" hasCustomPrompt="1"/>
          </p:nvPr>
        </p:nvSpPr>
        <p:spPr>
          <a:xfrm>
            <a:off x="609600" y="3886200"/>
            <a:ext cx="10363200" cy="901460"/>
          </a:xfrm>
        </p:spPr>
        <p:txBody>
          <a:bodyPr/>
          <a:lstStyle>
            <a:lvl1pPr marL="0" indent="0" algn="l">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 subtitle</a:t>
            </a:r>
          </a:p>
        </p:txBody>
      </p:sp>
      <p:sp>
        <p:nvSpPr>
          <p:cNvPr id="6" name="Text Placeholder 3">
            <a:extLst>
              <a:ext uri="{FF2B5EF4-FFF2-40B4-BE49-F238E27FC236}">
                <a16:creationId xmlns:a16="http://schemas.microsoft.com/office/drawing/2014/main" xmlns="" id="{0AF9F20F-580A-3440-A4D9-421D3BD23802}"/>
              </a:ext>
            </a:extLst>
          </p:cNvPr>
          <p:cNvSpPr>
            <a:spLocks noGrp="1"/>
          </p:cNvSpPr>
          <p:nvPr>
            <p:ph type="body" sz="half" idx="2" hasCustomPrompt="1"/>
          </p:nvPr>
        </p:nvSpPr>
        <p:spPr>
          <a:xfrm>
            <a:off x="609599" y="5891514"/>
            <a:ext cx="5941671" cy="418220"/>
          </a:xfrm>
        </p:spPr>
        <p:txBody>
          <a:bodyPr vert="horz" lIns="0" tIns="0" rIns="0" bIns="0" rtlCol="0" anchor="t">
            <a:noAutofit/>
          </a:bodyPr>
          <a:lstStyle>
            <a:lvl1pPr>
              <a:defRPr lang="en-US" dirty="0"/>
            </a:lvl1pPr>
          </a:lstStyle>
          <a:p>
            <a:pPr lvl="0"/>
            <a:r>
              <a:rPr lang="en-US" dirty="0"/>
              <a:t>Product or business name</a:t>
            </a:r>
          </a:p>
        </p:txBody>
      </p:sp>
      <p:sp>
        <p:nvSpPr>
          <p:cNvPr id="9" name="Footer Placeholder 12">
            <a:extLst>
              <a:ext uri="{FF2B5EF4-FFF2-40B4-BE49-F238E27FC236}">
                <a16:creationId xmlns:a16="http://schemas.microsoft.com/office/drawing/2014/main" xmlns="" id="{7DE653A7-CEF5-4E4C-8E75-E4899B918621}"/>
              </a:ext>
            </a:extLst>
          </p:cNvPr>
          <p:cNvSpPr>
            <a:spLocks noGrp="1"/>
          </p:cNvSpPr>
          <p:nvPr>
            <p:ph type="ftr" sz="quarter" idx="12"/>
          </p:nvPr>
        </p:nvSpPr>
        <p:spPr>
          <a:xfrm>
            <a:off x="609599" y="6336998"/>
            <a:ext cx="4058677" cy="365125"/>
          </a:xfrm>
        </p:spPr>
        <p:txBody>
          <a:bodyPr lIns="0"/>
          <a:lstStyle>
            <a:lvl1pPr algn="l">
              <a:defRPr>
                <a:solidFill>
                  <a:schemeClr val="tx1"/>
                </a:solidFill>
              </a:defRPr>
            </a:lvl1pPr>
          </a:lstStyle>
          <a:p>
            <a:endParaRPr lang="en-US"/>
          </a:p>
        </p:txBody>
      </p:sp>
    </p:spTree>
    <p:extLst>
      <p:ext uri="{BB962C8B-B14F-4D97-AF65-F5344CB8AC3E}">
        <p14:creationId xmlns:p14="http://schemas.microsoft.com/office/powerpoint/2010/main" val="118404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red">
    <p:bg>
      <p:bgPr>
        <a:solidFill>
          <a:schemeClr val="tx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736CEB2A-B64E-3B42-A7B9-70E0CFCCB6FC}"/>
              </a:ext>
            </a:extLst>
          </p:cNvPr>
          <p:cNvGraphicFramePr>
            <a:graphicFrameLocks noChangeAspect="1"/>
          </p:cNvGraphicFramePr>
          <p:nvPr>
            <p:custDataLst>
              <p:tags r:id="rId2"/>
            </p:custDataLst>
            <p:extLst>
              <p:ext uri="{D42A27DB-BD31-4B8C-83A1-F6EECF244321}">
                <p14:modId xmlns:p14="http://schemas.microsoft.com/office/powerpoint/2010/main" val="4135880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7772400" imgH="10058400" progId="TCLayout.ActiveDocument.1">
                  <p:embed/>
                </p:oleObj>
              </mc:Choice>
              <mc:Fallback>
                <p:oleObj name="think-cell Slide" r:id="rId4" imgW="7772400" imgH="10058400" progId="TCLayout.ActiveDocument.1">
                  <p:embed/>
                  <p:pic>
                    <p:nvPicPr>
                      <p:cNvPr id="11" name="Object 10" hidden="1">
                        <a:extLst>
                          <a:ext uri="{FF2B5EF4-FFF2-40B4-BE49-F238E27FC236}">
                            <a16:creationId xmlns:a16="http://schemas.microsoft.com/office/drawing/2014/main" xmlns="" id="{736CEB2A-B64E-3B42-A7B9-70E0CFCCB6F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xmlns="" id="{E0D02735-548F-B941-B24C-6955ACBE1E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0"/>
            <a:ext cx="12192000" cy="3429000"/>
          </a:xfrm>
          <a:prstGeom prst="rect">
            <a:avLst/>
          </a:prstGeom>
        </p:spPr>
      </p:pic>
      <p:sp>
        <p:nvSpPr>
          <p:cNvPr id="17" name="Delay 5">
            <a:extLst>
              <a:ext uri="{FF2B5EF4-FFF2-40B4-BE49-F238E27FC236}">
                <a16:creationId xmlns:a16="http://schemas.microsoft.com/office/drawing/2014/main" xmlns="" id="{A405D460-9375-8143-9BED-1793AF332341}"/>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4" name="Subtitle 2">
            <a:extLst>
              <a:ext uri="{FF2B5EF4-FFF2-40B4-BE49-F238E27FC236}">
                <a16:creationId xmlns:a16="http://schemas.microsoft.com/office/drawing/2014/main" xmlns="" id="{8497558B-73CD-9A48-AE71-9CA48BDFABD3}"/>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249223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blue">
    <p:bg>
      <p:bgPr>
        <a:solidFill>
          <a:schemeClr val="bg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1A746663-5E28-3F48-9F3F-815D9C07271F}"/>
              </a:ext>
            </a:extLst>
          </p:cNvPr>
          <p:cNvGraphicFramePr>
            <a:graphicFrameLocks noChangeAspect="1"/>
          </p:cNvGraphicFramePr>
          <p:nvPr>
            <p:custDataLst>
              <p:tags r:id="rId2"/>
            </p:custDataLst>
            <p:extLst>
              <p:ext uri="{D42A27DB-BD31-4B8C-83A1-F6EECF244321}">
                <p14:modId xmlns:p14="http://schemas.microsoft.com/office/powerpoint/2010/main" val="3319945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xmlns="" id="{1A746663-5E28-3F48-9F3F-815D9C0727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xmlns="" id="{5DA0F1C7-EBB0-9E4B-917D-5D25525507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1"/>
            <a:ext cx="12192000" cy="3429000"/>
          </a:xfrm>
          <a:prstGeom prst="rect">
            <a:avLst/>
          </a:prstGeom>
        </p:spPr>
      </p:pic>
      <p:sp>
        <p:nvSpPr>
          <p:cNvPr id="14" name="Delay 5">
            <a:extLst>
              <a:ext uri="{FF2B5EF4-FFF2-40B4-BE49-F238E27FC236}">
                <a16:creationId xmlns:a16="http://schemas.microsoft.com/office/drawing/2014/main" xmlns="" id="{405F37CF-72E3-D04B-BC4E-2522734C7069}"/>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4"/>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3" name="Subtitle 2">
            <a:extLst>
              <a:ext uri="{FF2B5EF4-FFF2-40B4-BE49-F238E27FC236}">
                <a16:creationId xmlns:a16="http://schemas.microsoft.com/office/drawing/2014/main" xmlns="" id="{09EAC0A4-9594-B54B-9ACE-EB41BA569D97}"/>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195348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B806C6ED-521E-884B-B2F5-40247182DE86}"/>
              </a:ext>
            </a:extLst>
          </p:cNvPr>
          <p:cNvGraphicFramePr>
            <a:graphicFrameLocks noChangeAspect="1"/>
          </p:cNvGraphicFramePr>
          <p:nvPr>
            <p:custDataLst>
              <p:tags r:id="rId2"/>
            </p:custDataLst>
            <p:extLst>
              <p:ext uri="{D42A27DB-BD31-4B8C-83A1-F6EECF244321}">
                <p14:modId xmlns:p14="http://schemas.microsoft.com/office/powerpoint/2010/main" val="1373266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xmlns="" id="{B806C6ED-521E-884B-B2F5-40247182DE8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xmlns="" id="{E2F0002A-218E-4646-859D-A4FBF43044E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0"/>
            <a:ext cx="12192000" cy="3429000"/>
          </a:xfrm>
          <a:prstGeom prst="rect">
            <a:avLst/>
          </a:prstGeom>
        </p:spPr>
      </p:pic>
      <p:sp>
        <p:nvSpPr>
          <p:cNvPr id="17" name="Delay 5">
            <a:extLst>
              <a:ext uri="{FF2B5EF4-FFF2-40B4-BE49-F238E27FC236}">
                <a16:creationId xmlns:a16="http://schemas.microsoft.com/office/drawing/2014/main" xmlns="" id="{1C6E34ED-A449-FE41-B0DA-787A86A4DBAD}"/>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6" name="Subtitle 2">
            <a:extLst>
              <a:ext uri="{FF2B5EF4-FFF2-40B4-BE49-F238E27FC236}">
                <a16:creationId xmlns:a16="http://schemas.microsoft.com/office/drawing/2014/main" xmlns="" id="{4038F6CD-B4AE-454A-9E6E-06AB201FB521}"/>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168927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29ACBD22-D1DD-E741-8BBE-C442D8904CA9}"/>
              </a:ext>
            </a:extLst>
          </p:cNvPr>
          <p:cNvGraphicFramePr>
            <a:graphicFrameLocks noChangeAspect="1"/>
          </p:cNvGraphicFramePr>
          <p:nvPr>
            <p:custDataLst>
              <p:tags r:id="rId2"/>
            </p:custDataLst>
            <p:extLst>
              <p:ext uri="{D42A27DB-BD31-4B8C-83A1-F6EECF244321}">
                <p14:modId xmlns:p14="http://schemas.microsoft.com/office/powerpoint/2010/main" val="18271747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xmlns="" id="{29ACBD22-D1DD-E741-8BBE-C442D8904CA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xmlns="" id="{36CA390F-19CC-E045-85DC-8E5A2CB4069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1"/>
            <a:ext cx="12192000" cy="3429000"/>
          </a:xfrm>
          <a:prstGeom prst="rect">
            <a:avLst/>
          </a:prstGeom>
        </p:spPr>
      </p:pic>
      <p:sp>
        <p:nvSpPr>
          <p:cNvPr id="16" name="Delay 5">
            <a:extLst>
              <a:ext uri="{FF2B5EF4-FFF2-40B4-BE49-F238E27FC236}">
                <a16:creationId xmlns:a16="http://schemas.microsoft.com/office/drawing/2014/main" xmlns="" id="{C13CB161-41F6-CF4E-AED3-5F9E8AAC4C82}"/>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5" name="Subtitle 2">
            <a:extLst>
              <a:ext uri="{FF2B5EF4-FFF2-40B4-BE49-F238E27FC236}">
                <a16:creationId xmlns:a16="http://schemas.microsoft.com/office/drawing/2014/main" xmlns="" id="{99BC448C-07B6-914A-BD24-450F1FFD756B}"/>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2162223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3"/>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AF66598C-2D65-454B-B375-DA1D8709E4D0}"/>
              </a:ext>
            </a:extLst>
          </p:cNvPr>
          <p:cNvGraphicFramePr>
            <a:graphicFrameLocks noChangeAspect="1"/>
          </p:cNvGraphicFramePr>
          <p:nvPr>
            <p:custDataLst>
              <p:tags r:id="rId2"/>
            </p:custDataLst>
            <p:extLst>
              <p:ext uri="{D42A27DB-BD31-4B8C-83A1-F6EECF244321}">
                <p14:modId xmlns:p14="http://schemas.microsoft.com/office/powerpoint/2010/main" val="2204567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xmlns="" id="{AF66598C-2D65-454B-B375-DA1D8709E4D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xmlns="" id="{BD776045-1707-984F-8A78-18869D05182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1"/>
            <a:ext cx="12192000" cy="3429000"/>
          </a:xfrm>
          <a:prstGeom prst="rect">
            <a:avLst/>
          </a:prstGeom>
        </p:spPr>
      </p:pic>
      <p:sp>
        <p:nvSpPr>
          <p:cNvPr id="17" name="Delay 5">
            <a:extLst>
              <a:ext uri="{FF2B5EF4-FFF2-40B4-BE49-F238E27FC236}">
                <a16:creationId xmlns:a16="http://schemas.microsoft.com/office/drawing/2014/main" xmlns="" id="{9F883AC6-7DEB-094A-AC77-5458C68D270E}"/>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4"/>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6" name="Subtitle 2">
            <a:extLst>
              <a:ext uri="{FF2B5EF4-FFF2-40B4-BE49-F238E27FC236}">
                <a16:creationId xmlns:a16="http://schemas.microsoft.com/office/drawing/2014/main" xmlns="" id="{D7730E2D-0DF9-394B-9D11-1342342BAE00}"/>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3284400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C4782F-E4F0-3D4E-A211-A7AE19EEBEB6}"/>
              </a:ext>
            </a:extLst>
          </p:cNvPr>
          <p:cNvGraphicFramePr>
            <a:graphicFrameLocks noChangeAspect="1"/>
          </p:cNvGraphicFramePr>
          <p:nvPr>
            <p:custDataLst>
              <p:tags r:id="rId2"/>
            </p:custDataLst>
            <p:extLst>
              <p:ext uri="{D42A27DB-BD31-4B8C-83A1-F6EECF244321}">
                <p14:modId xmlns:p14="http://schemas.microsoft.com/office/powerpoint/2010/main" val="3259622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xmlns="" id="{31C4782F-E4F0-3D4E-A211-A7AE19EEBEB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xmlns="" id="{572E57AB-69BE-404A-83D1-66BE8D0B44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0"/>
            <a:ext cx="12192000" cy="3429000"/>
          </a:xfrm>
          <a:prstGeom prst="rect">
            <a:avLst/>
          </a:prstGeom>
        </p:spPr>
      </p:pic>
      <p:sp>
        <p:nvSpPr>
          <p:cNvPr id="14" name="Delay 5">
            <a:extLst>
              <a:ext uri="{FF2B5EF4-FFF2-40B4-BE49-F238E27FC236}">
                <a16:creationId xmlns:a16="http://schemas.microsoft.com/office/drawing/2014/main" xmlns="" id="{FFAD54BD-B8DC-494A-96C2-39819368C77F}"/>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3" name="Subtitle 2">
            <a:extLst>
              <a:ext uri="{FF2B5EF4-FFF2-40B4-BE49-F238E27FC236}">
                <a16:creationId xmlns:a16="http://schemas.microsoft.com/office/drawing/2014/main" xmlns="" id="{B32BA787-7FC4-5C4E-8952-90683308F65F}"/>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389839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DEDB6FB5-6C76-EA49-B092-E6F1EE3EC065}"/>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8" name="Footer Placeholder 7">
            <a:extLst>
              <a:ext uri="{FF2B5EF4-FFF2-40B4-BE49-F238E27FC236}">
                <a16:creationId xmlns:a16="http://schemas.microsoft.com/office/drawing/2014/main" xmlns="" id="{D542E2C2-9790-FA45-861F-3688B1B7C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50535C0-8E65-7245-B23F-760E71AA75CB}"/>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258739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pink">
    <p:bg>
      <p:bgPr>
        <a:solidFill>
          <a:schemeClr val="accent5"/>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9A1A70BC-6406-AF47-96BD-631C62B197B3}"/>
              </a:ext>
            </a:extLst>
          </p:cNvPr>
          <p:cNvGraphicFramePr>
            <a:graphicFrameLocks noChangeAspect="1"/>
          </p:cNvGraphicFramePr>
          <p:nvPr>
            <p:custDataLst>
              <p:tags r:id="rId2"/>
            </p:custDataLst>
            <p:extLst>
              <p:ext uri="{D42A27DB-BD31-4B8C-83A1-F6EECF244321}">
                <p14:modId xmlns:p14="http://schemas.microsoft.com/office/powerpoint/2010/main" val="3926602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7772400" imgH="10058400" progId="TCLayout.ActiveDocument.1">
                  <p:embed/>
                </p:oleObj>
              </mc:Choice>
              <mc:Fallback>
                <p:oleObj name="think-cell Slide" r:id="rId4" imgW="7772400" imgH="10058400" progId="TCLayout.ActiveDocument.1">
                  <p:embed/>
                  <p:pic>
                    <p:nvPicPr>
                      <p:cNvPr id="11" name="Object 10" hidden="1">
                        <a:extLst>
                          <a:ext uri="{FF2B5EF4-FFF2-40B4-BE49-F238E27FC236}">
                            <a16:creationId xmlns:a16="http://schemas.microsoft.com/office/drawing/2014/main" xmlns="" id="{9A1A70BC-6406-AF47-96BD-631C62B197B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xmlns="" id="{A8B89435-9400-2A4B-85B7-D54AE34B8E5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1"/>
            <a:ext cx="12192000" cy="3429000"/>
          </a:xfrm>
          <a:prstGeom prst="rect">
            <a:avLst/>
          </a:prstGeom>
        </p:spPr>
      </p:pic>
      <p:sp>
        <p:nvSpPr>
          <p:cNvPr id="14" name="Delay 5">
            <a:extLst>
              <a:ext uri="{FF2B5EF4-FFF2-40B4-BE49-F238E27FC236}">
                <a16:creationId xmlns:a16="http://schemas.microsoft.com/office/drawing/2014/main" xmlns="" id="{46EFB379-C90B-B94F-838A-4EC242C905CD}"/>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9DCDD1D-71EA-4946-9A05-42EED9DDFE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bg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bg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3" name="Subtitle 2">
            <a:extLst>
              <a:ext uri="{FF2B5EF4-FFF2-40B4-BE49-F238E27FC236}">
                <a16:creationId xmlns:a16="http://schemas.microsoft.com/office/drawing/2014/main" xmlns="" id="{F7808453-EE57-9448-B324-4EB6245F7524}"/>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1025311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xmlns="" id="{4990FF19-D77B-E248-B891-15E0EDC4C2EA}"/>
              </a:ext>
            </a:extLst>
          </p:cNvPr>
          <p:cNvGraphicFramePr>
            <a:graphicFrameLocks noChangeAspect="1"/>
          </p:cNvGraphicFramePr>
          <p:nvPr>
            <p:custDataLst>
              <p:tags r:id="rId2"/>
            </p:custDataLst>
            <p:extLst>
              <p:ext uri="{D42A27DB-BD31-4B8C-83A1-F6EECF244321}">
                <p14:modId xmlns:p14="http://schemas.microsoft.com/office/powerpoint/2010/main" val="3847359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xmlns="" id="{4990FF19-D77B-E248-B891-15E0EDC4C2E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xmlns="" id="{2D258B1D-9DFD-0D48-8ABC-19120EF41C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429000"/>
            <a:ext cx="12192000" cy="3429000"/>
          </a:xfrm>
          <a:prstGeom prst="rect">
            <a:avLst/>
          </a:prstGeom>
        </p:spPr>
      </p:pic>
      <p:sp>
        <p:nvSpPr>
          <p:cNvPr id="15" name="Delay 5">
            <a:extLst>
              <a:ext uri="{FF2B5EF4-FFF2-40B4-BE49-F238E27FC236}">
                <a16:creationId xmlns:a16="http://schemas.microsoft.com/office/drawing/2014/main" xmlns="" id="{BE836775-485E-CC4C-A639-BB3EFDA1361B}"/>
              </a:ext>
            </a:extLst>
          </p:cNvPr>
          <p:cNvSpPr/>
          <p:nvPr/>
        </p:nvSpPr>
        <p:spPr>
          <a:xfrm>
            <a:off x="0" y="0"/>
            <a:ext cx="5431976" cy="6863698"/>
          </a:xfrm>
          <a:custGeom>
            <a:avLst/>
            <a:gdLst>
              <a:gd name="connsiteX0" fmla="*/ 0 w 5431971"/>
              <a:gd name="connsiteY0" fmla="*/ 0 h 6853421"/>
              <a:gd name="connsiteX1" fmla="*/ 2715986 w 5431971"/>
              <a:gd name="connsiteY1" fmla="*/ 0 h 6853421"/>
              <a:gd name="connsiteX2" fmla="*/ 5431972 w 5431971"/>
              <a:gd name="connsiteY2" fmla="*/ 3426711 h 6853421"/>
              <a:gd name="connsiteX3" fmla="*/ 2715986 w 5431971"/>
              <a:gd name="connsiteY3" fmla="*/ 6853422 h 6853421"/>
              <a:gd name="connsiteX4" fmla="*/ 0 w 5431971"/>
              <a:gd name="connsiteY4" fmla="*/ 6853421 h 6853421"/>
              <a:gd name="connsiteX5" fmla="*/ 0 w 5431971"/>
              <a:gd name="connsiteY5" fmla="*/ 0 h 6853421"/>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8010"/>
              <a:gd name="connsiteY0" fmla="*/ 0 h 6853422"/>
              <a:gd name="connsiteX1" fmla="*/ 2075906 w 5438010"/>
              <a:gd name="connsiteY1" fmla="*/ 0 h 6853422"/>
              <a:gd name="connsiteX2" fmla="*/ 5431972 w 5438010"/>
              <a:gd name="connsiteY2" fmla="*/ 3426711 h 6853422"/>
              <a:gd name="connsiteX3" fmla="*/ 2715986 w 5438010"/>
              <a:gd name="connsiteY3" fmla="*/ 6853422 h 6853422"/>
              <a:gd name="connsiteX4" fmla="*/ 0 w 5438010"/>
              <a:gd name="connsiteY4" fmla="*/ 6853421 h 6853422"/>
              <a:gd name="connsiteX5" fmla="*/ 0 w 5438010"/>
              <a:gd name="connsiteY5" fmla="*/ 0 h 6853422"/>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3"/>
              <a:gd name="connsiteY0" fmla="*/ 0 h 6870048"/>
              <a:gd name="connsiteX1" fmla="*/ 2075906 w 5431973"/>
              <a:gd name="connsiteY1" fmla="*/ 0 h 6870048"/>
              <a:gd name="connsiteX2" fmla="*/ 5431972 w 5431973"/>
              <a:gd name="connsiteY2" fmla="*/ 3426711 h 6870048"/>
              <a:gd name="connsiteX3" fmla="*/ 2067594 w 5431973"/>
              <a:gd name="connsiteY3" fmla="*/ 6870048 h 6870048"/>
              <a:gd name="connsiteX4" fmla="*/ 0 w 5431973"/>
              <a:gd name="connsiteY4" fmla="*/ 6853421 h 6870048"/>
              <a:gd name="connsiteX5" fmla="*/ 0 w 5431973"/>
              <a:gd name="connsiteY5" fmla="*/ 0 h 6870048"/>
              <a:gd name="connsiteX0" fmla="*/ 0 w 5431974"/>
              <a:gd name="connsiteY0" fmla="*/ 0 h 6860523"/>
              <a:gd name="connsiteX1" fmla="*/ 2075906 w 5431974"/>
              <a:gd name="connsiteY1" fmla="*/ 0 h 6860523"/>
              <a:gd name="connsiteX2" fmla="*/ 5431972 w 5431974"/>
              <a:gd name="connsiteY2" fmla="*/ 3426711 h 6860523"/>
              <a:gd name="connsiteX3" fmla="*/ 2064419 w 5431974"/>
              <a:gd name="connsiteY3" fmla="*/ 6860523 h 6860523"/>
              <a:gd name="connsiteX4" fmla="*/ 0 w 5431974"/>
              <a:gd name="connsiteY4" fmla="*/ 6853421 h 6860523"/>
              <a:gd name="connsiteX5" fmla="*/ 0 w 5431974"/>
              <a:gd name="connsiteY5" fmla="*/ 0 h 6860523"/>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5"/>
              <a:gd name="connsiteY0" fmla="*/ 0 h 6870048"/>
              <a:gd name="connsiteX1" fmla="*/ 2075906 w 5431975"/>
              <a:gd name="connsiteY1" fmla="*/ 0 h 6870048"/>
              <a:gd name="connsiteX2" fmla="*/ 5431972 w 5431975"/>
              <a:gd name="connsiteY2" fmla="*/ 3426711 h 6870048"/>
              <a:gd name="connsiteX3" fmla="*/ 2064419 w 5431975"/>
              <a:gd name="connsiteY3" fmla="*/ 6870048 h 6870048"/>
              <a:gd name="connsiteX4" fmla="*/ 0 w 5431975"/>
              <a:gd name="connsiteY4" fmla="*/ 6853421 h 6870048"/>
              <a:gd name="connsiteX5" fmla="*/ 0 w 5431975"/>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4"/>
              <a:gd name="connsiteY0" fmla="*/ 0 h 6870048"/>
              <a:gd name="connsiteX1" fmla="*/ 2075906 w 5431974"/>
              <a:gd name="connsiteY1" fmla="*/ 0 h 6870048"/>
              <a:gd name="connsiteX2" fmla="*/ 5431972 w 5431974"/>
              <a:gd name="connsiteY2" fmla="*/ 3426711 h 6870048"/>
              <a:gd name="connsiteX3" fmla="*/ 2064419 w 5431974"/>
              <a:gd name="connsiteY3" fmla="*/ 6870048 h 6870048"/>
              <a:gd name="connsiteX4" fmla="*/ 0 w 5431974"/>
              <a:gd name="connsiteY4" fmla="*/ 6853421 h 6870048"/>
              <a:gd name="connsiteX5" fmla="*/ 0 w 5431974"/>
              <a:gd name="connsiteY5" fmla="*/ 0 h 687004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53421 h 6863698"/>
              <a:gd name="connsiteX5" fmla="*/ 0 w 5431976"/>
              <a:gd name="connsiteY5" fmla="*/ 0 h 6863698"/>
              <a:gd name="connsiteX0" fmla="*/ 0 w 5431976"/>
              <a:gd name="connsiteY0" fmla="*/ 0 h 6863698"/>
              <a:gd name="connsiteX1" fmla="*/ 2075906 w 5431976"/>
              <a:gd name="connsiteY1" fmla="*/ 0 h 6863698"/>
              <a:gd name="connsiteX2" fmla="*/ 5431972 w 5431976"/>
              <a:gd name="connsiteY2" fmla="*/ 3426711 h 6863698"/>
              <a:gd name="connsiteX3" fmla="*/ 2061244 w 5431976"/>
              <a:gd name="connsiteY3" fmla="*/ 6863698 h 6863698"/>
              <a:gd name="connsiteX4" fmla="*/ 0 w 5431976"/>
              <a:gd name="connsiteY4" fmla="*/ 6862946 h 6863698"/>
              <a:gd name="connsiteX5" fmla="*/ 0 w 5431976"/>
              <a:gd name="connsiteY5" fmla="*/ 0 h 6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976" h="6863698">
                <a:moveTo>
                  <a:pt x="0" y="0"/>
                </a:moveTo>
                <a:lnTo>
                  <a:pt x="2075906" y="0"/>
                </a:lnTo>
                <a:cubicBezTo>
                  <a:pt x="4458093" y="1139883"/>
                  <a:pt x="5434416" y="2282761"/>
                  <a:pt x="5431972" y="3426711"/>
                </a:cubicBezTo>
                <a:cubicBezTo>
                  <a:pt x="5429528" y="4570661"/>
                  <a:pt x="4367576" y="5791357"/>
                  <a:pt x="2061244" y="6863698"/>
                </a:cubicBezTo>
                <a:lnTo>
                  <a:pt x="0" y="686294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FC3BC3D-820C-E243-8514-80E7A8A27DF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9601" y="6285103"/>
            <a:ext cx="1176995" cy="340141"/>
          </a:xfrm>
          <a:prstGeom prst="rect">
            <a:avLst/>
          </a:prstGeom>
        </p:spPr>
      </p:pic>
      <p:sp>
        <p:nvSpPr>
          <p:cNvPr id="2" name="Title 1">
            <a:extLst>
              <a:ext uri="{FF2B5EF4-FFF2-40B4-BE49-F238E27FC236}">
                <a16:creationId xmlns:a16="http://schemas.microsoft.com/office/drawing/2014/main" xmlns="" id="{E37BBFAB-59F3-5647-BCFD-8F536D0CAAD6}"/>
              </a:ext>
            </a:extLst>
          </p:cNvPr>
          <p:cNvSpPr>
            <a:spLocks noGrp="1"/>
          </p:cNvSpPr>
          <p:nvPr>
            <p:ph type="title" hasCustomPrompt="1"/>
          </p:nvPr>
        </p:nvSpPr>
        <p:spPr>
          <a:xfrm>
            <a:off x="612648" y="3099815"/>
            <a:ext cx="8229600" cy="731520"/>
          </a:xfrm>
        </p:spPr>
        <p:txBody>
          <a:bodyPr/>
          <a:lstStyle>
            <a:lvl1pPr>
              <a:defRPr sz="4000">
                <a:solidFill>
                  <a:schemeClr val="tx1"/>
                </a:solidFill>
              </a:defRPr>
            </a:lvl1pPr>
          </a:lstStyle>
          <a:p>
            <a:r>
              <a:rPr lang="en-US" dirty="0"/>
              <a:t>Click to edit Divider title style</a:t>
            </a:r>
          </a:p>
        </p:txBody>
      </p:sp>
      <p:sp>
        <p:nvSpPr>
          <p:cNvPr id="3" name="Slide Number Placeholder 2">
            <a:extLst>
              <a:ext uri="{FF2B5EF4-FFF2-40B4-BE49-F238E27FC236}">
                <a16:creationId xmlns:a16="http://schemas.microsoft.com/office/drawing/2014/main" xmlns="" id="{0D3C2870-98D6-7C4A-BAD0-177FD558F3C1}"/>
              </a:ext>
            </a:extLst>
          </p:cNvPr>
          <p:cNvSpPr>
            <a:spLocks noGrp="1"/>
          </p:cNvSpPr>
          <p:nvPr>
            <p:ph type="sldNum" sz="quarter" idx="10"/>
          </p:nvPr>
        </p:nvSpPr>
        <p:spPr/>
        <p:txBody>
          <a:bodyPr/>
          <a:lstStyle>
            <a:lvl1pPr>
              <a:defRPr>
                <a:solidFill>
                  <a:schemeClr val="tx1"/>
                </a:solidFill>
              </a:defRPr>
            </a:lvl1pPr>
          </a:lstStyle>
          <a:p>
            <a:fld id="{523A240F-EAFE-E84F-B44C-6D7A08E0E409}" type="slidenum">
              <a:rPr lang="en-US" smtClean="0"/>
              <a:t>‹#›</a:t>
            </a:fld>
            <a:endParaRPr lang="en-US"/>
          </a:p>
        </p:txBody>
      </p:sp>
      <p:sp>
        <p:nvSpPr>
          <p:cNvPr id="4" name="Footer Placeholder 3">
            <a:extLst>
              <a:ext uri="{FF2B5EF4-FFF2-40B4-BE49-F238E27FC236}">
                <a16:creationId xmlns:a16="http://schemas.microsoft.com/office/drawing/2014/main" xmlns="" id="{AAA58F4F-A95A-6241-A551-609797920A3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Date Placeholder 4">
            <a:extLst>
              <a:ext uri="{FF2B5EF4-FFF2-40B4-BE49-F238E27FC236}">
                <a16:creationId xmlns:a16="http://schemas.microsoft.com/office/drawing/2014/main" xmlns="" id="{D3C2561A-22F1-774D-B92B-98C3E24E0F75}"/>
              </a:ext>
            </a:extLst>
          </p:cNvPr>
          <p:cNvSpPr>
            <a:spLocks noGrp="1"/>
          </p:cNvSpPr>
          <p:nvPr>
            <p:ph type="dt" sz="half" idx="12"/>
          </p:nvPr>
        </p:nvSpPr>
        <p:spPr/>
        <p:txBody>
          <a:bodyPr/>
          <a:lstStyle>
            <a:lvl1pPr>
              <a:defRPr>
                <a:solidFill>
                  <a:schemeClr val="tx1"/>
                </a:solidFill>
              </a:defRPr>
            </a:lvl1pPr>
          </a:lstStyle>
          <a:p>
            <a:fld id="{E9576C24-90AE-4948-8820-E6012FDED16E}" type="datetimeFigureOut">
              <a:rPr lang="en-US" smtClean="0"/>
              <a:t>6/25/2021</a:t>
            </a:fld>
            <a:endParaRPr lang="en-US"/>
          </a:p>
        </p:txBody>
      </p:sp>
      <p:sp>
        <p:nvSpPr>
          <p:cNvPr id="12" name="Subtitle 2">
            <a:extLst>
              <a:ext uri="{FF2B5EF4-FFF2-40B4-BE49-F238E27FC236}">
                <a16:creationId xmlns:a16="http://schemas.microsoft.com/office/drawing/2014/main" xmlns="" id="{EA1BF344-50B7-754B-B998-D4DD3B124C09}"/>
              </a:ext>
            </a:extLst>
          </p:cNvPr>
          <p:cNvSpPr>
            <a:spLocks noGrp="1"/>
          </p:cNvSpPr>
          <p:nvPr>
            <p:ph type="subTitle" idx="1" hasCustomPrompt="1"/>
          </p:nvPr>
        </p:nvSpPr>
        <p:spPr>
          <a:xfrm>
            <a:off x="609600" y="3886200"/>
            <a:ext cx="8232648" cy="901460"/>
          </a:xfrm>
        </p:spPr>
        <p:txBody>
          <a:bodyPr/>
          <a:lstStyle>
            <a:lvl1pPr marL="0" indent="0" algn="l">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an optional subhead or delete placeholder</a:t>
            </a:r>
          </a:p>
        </p:txBody>
      </p:sp>
    </p:spTree>
    <p:extLst>
      <p:ext uri="{BB962C8B-B14F-4D97-AF65-F5344CB8AC3E}">
        <p14:creationId xmlns:p14="http://schemas.microsoft.com/office/powerpoint/2010/main" val="76558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mage Pag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xmlns="" id="{88CFBC64-E0C9-1D4E-8A1D-96103840CA1B}"/>
              </a:ext>
            </a:extLst>
          </p:cNvPr>
          <p:cNvSpPr>
            <a:spLocks noGrp="1"/>
          </p:cNvSpPr>
          <p:nvPr>
            <p:ph type="pic" sz="quarter" idx="11" hasCustomPrompt="1"/>
          </p:nvPr>
        </p:nvSpPr>
        <p:spPr>
          <a:xfrm>
            <a:off x="0" y="0"/>
            <a:ext cx="12192000" cy="6858000"/>
          </a:xfrm>
          <a:solidFill>
            <a:srgbClr val="E1E1E1"/>
          </a:solidFill>
        </p:spPr>
        <p:txBody>
          <a:bodyPr/>
          <a:lstStyle>
            <a:lvl1pPr marL="0" indent="0">
              <a:buNone/>
              <a:defRPr sz="1600">
                <a:solidFill>
                  <a:srgbClr val="E3001C"/>
                </a:solidFill>
              </a:defRPr>
            </a:lvl1pPr>
          </a:lstStyle>
          <a:p>
            <a:r>
              <a:rPr lang="en-US" dirty="0"/>
              <a:t>Picture container. Bring to front. Place picture. Send to back.</a:t>
            </a:r>
          </a:p>
        </p:txBody>
      </p:sp>
      <p:sp>
        <p:nvSpPr>
          <p:cNvPr id="2" name="Title 1"/>
          <p:cNvSpPr>
            <a:spLocks noGrp="1"/>
          </p:cNvSpPr>
          <p:nvPr>
            <p:ph type="title" hasCustomPrompt="1"/>
          </p:nvPr>
        </p:nvSpPr>
        <p:spPr>
          <a:xfrm>
            <a:off x="1981200" y="2057400"/>
            <a:ext cx="8229600" cy="2743200"/>
          </a:xfrm>
        </p:spPr>
        <p:txBody>
          <a:bodyPr anchor="ctr"/>
          <a:lstStyle>
            <a:lvl1pPr algn="ctr">
              <a:defRPr sz="6600" b="1" cap="none">
                <a:solidFill>
                  <a:schemeClr val="bg1"/>
                </a:solidFill>
              </a:defRPr>
            </a:lvl1pPr>
          </a:lstStyle>
          <a:p>
            <a:r>
              <a:rPr lang="en-US" dirty="0"/>
              <a:t>Hero statement</a:t>
            </a:r>
          </a:p>
        </p:txBody>
      </p:sp>
      <p:sp>
        <p:nvSpPr>
          <p:cNvPr id="6" name="Date Placeholder 5">
            <a:extLst>
              <a:ext uri="{FF2B5EF4-FFF2-40B4-BE49-F238E27FC236}">
                <a16:creationId xmlns:a16="http://schemas.microsoft.com/office/drawing/2014/main" xmlns="" id="{0B51A118-905F-1349-B9F0-2C754A8922F5}"/>
              </a:ext>
            </a:extLst>
          </p:cNvPr>
          <p:cNvSpPr>
            <a:spLocks noGrp="1"/>
          </p:cNvSpPr>
          <p:nvPr>
            <p:ph type="dt" sz="half" idx="12"/>
          </p:nvPr>
        </p:nvSpPr>
        <p:spPr/>
        <p:txBody>
          <a:bodyPr/>
          <a:lstStyle/>
          <a:p>
            <a:fld id="{E9576C24-90AE-4948-8820-E6012FDED16E}" type="datetimeFigureOut">
              <a:rPr lang="en-US" smtClean="0"/>
              <a:t>6/25/2021</a:t>
            </a:fld>
            <a:endParaRPr lang="en-US"/>
          </a:p>
        </p:txBody>
      </p:sp>
      <p:sp>
        <p:nvSpPr>
          <p:cNvPr id="7" name="Footer Placeholder 6">
            <a:extLst>
              <a:ext uri="{FF2B5EF4-FFF2-40B4-BE49-F238E27FC236}">
                <a16:creationId xmlns:a16="http://schemas.microsoft.com/office/drawing/2014/main" xmlns="" id="{FC60807F-2EB0-E140-ABC7-228A39990471}"/>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xmlns="" id="{17980A07-E1E8-464D-9FA1-C6785B98C38D}"/>
              </a:ext>
            </a:extLst>
          </p:cNvPr>
          <p:cNvSpPr>
            <a:spLocks noGrp="1"/>
          </p:cNvSpPr>
          <p:nvPr>
            <p:ph type="sldNum" sz="quarter" idx="14"/>
          </p:nvPr>
        </p:nvSpPr>
        <p:spPr/>
        <p:txBody>
          <a:bodyPr/>
          <a:lstStyle/>
          <a:p>
            <a:fld id="{523A240F-EAFE-E84F-B44C-6D7A08E0E409}" type="slidenum">
              <a:rPr lang="en-US" smtClean="0"/>
              <a:t>‹#›</a:t>
            </a:fld>
            <a:endParaRPr lang="en-US"/>
          </a:p>
        </p:txBody>
      </p:sp>
      <p:pic>
        <p:nvPicPr>
          <p:cNvPr id="9" name="Picture 8">
            <a:extLst>
              <a:ext uri="{FF2B5EF4-FFF2-40B4-BE49-F238E27FC236}">
                <a16:creationId xmlns:a16="http://schemas.microsoft.com/office/drawing/2014/main" xmlns="" id="{65240A5B-3E35-4ACF-A870-A16B8D4A2D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Tree>
    <p:extLst>
      <p:ext uri="{BB962C8B-B14F-4D97-AF65-F5344CB8AC3E}">
        <p14:creationId xmlns:p14="http://schemas.microsoft.com/office/powerpoint/2010/main" val="365580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 Image on Lef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6090834" cy="6858000"/>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container. Bring to front. Place picture. Send to back.</a:t>
            </a:r>
          </a:p>
        </p:txBody>
      </p:sp>
      <p:sp>
        <p:nvSpPr>
          <p:cNvPr id="2" name="Title 1"/>
          <p:cNvSpPr>
            <a:spLocks noGrp="1"/>
          </p:cNvSpPr>
          <p:nvPr>
            <p:ph type="title" hasCustomPrompt="1"/>
          </p:nvPr>
        </p:nvSpPr>
        <p:spPr>
          <a:xfrm>
            <a:off x="7222210" y="2874935"/>
            <a:ext cx="3727343" cy="2131017"/>
          </a:xfrm>
        </p:spPr>
        <p:txBody>
          <a:bodyPr anchor="t"/>
          <a:lstStyle>
            <a:lvl1pPr marL="7938" indent="0" algn="l">
              <a:tabLst/>
              <a:defRPr sz="3200" b="0"/>
            </a:lvl1pPr>
          </a:lstStyle>
          <a:p>
            <a:r>
              <a:rPr lang="en-US" dirty="0"/>
              <a:t>Click to insert a title</a:t>
            </a:r>
          </a:p>
        </p:txBody>
      </p:sp>
      <p:sp>
        <p:nvSpPr>
          <p:cNvPr id="8" name="Date Placeholder 7">
            <a:extLst>
              <a:ext uri="{FF2B5EF4-FFF2-40B4-BE49-F238E27FC236}">
                <a16:creationId xmlns:a16="http://schemas.microsoft.com/office/drawing/2014/main" xmlns="" id="{4D1CE100-624B-3742-8FA8-1FCBB577EA9C}"/>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BC1CA7EE-A79C-A54F-A0E3-62985C8BF02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0BE8E54E-363F-1A4B-88C8-213765B60BEA}"/>
              </a:ext>
            </a:extLst>
          </p:cNvPr>
          <p:cNvSpPr>
            <a:spLocks noGrp="1"/>
          </p:cNvSpPr>
          <p:nvPr>
            <p:ph type="sldNum" sz="quarter" idx="12"/>
          </p:nvPr>
        </p:nvSpPr>
        <p:spPr/>
        <p:txBody>
          <a:bodyPr/>
          <a:lstStyle/>
          <a:p>
            <a:fld id="{523A240F-EAFE-E84F-B44C-6D7A08E0E409}" type="slidenum">
              <a:rPr lang="en-US" smtClean="0"/>
              <a:t>‹#›</a:t>
            </a:fld>
            <a:endParaRPr lang="en-US"/>
          </a:p>
        </p:txBody>
      </p:sp>
      <p:pic>
        <p:nvPicPr>
          <p:cNvPr id="12" name="Picture 11">
            <a:extLst>
              <a:ext uri="{FF2B5EF4-FFF2-40B4-BE49-F238E27FC236}">
                <a16:creationId xmlns:a16="http://schemas.microsoft.com/office/drawing/2014/main" xmlns="" id="{174C965C-DBBE-4F32-B8E2-0ED4DCC1B0F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13" name="Text Placeholder 3">
            <a:extLst>
              <a:ext uri="{FF2B5EF4-FFF2-40B4-BE49-F238E27FC236}">
                <a16:creationId xmlns:a16="http://schemas.microsoft.com/office/drawing/2014/main" xmlns="" id="{691F5F58-94F6-48BF-839A-F80723B5BBFC}"/>
              </a:ext>
            </a:extLst>
          </p:cNvPr>
          <p:cNvSpPr>
            <a:spLocks noGrp="1"/>
          </p:cNvSpPr>
          <p:nvPr>
            <p:ph type="body" sz="half" idx="14" hasCustomPrompt="1"/>
          </p:nvPr>
        </p:nvSpPr>
        <p:spPr>
          <a:xfrm>
            <a:off x="609601" y="2874935"/>
            <a:ext cx="4279579" cy="2131017"/>
          </a:xfrm>
        </p:spPr>
        <p:txBody>
          <a:bodyPr vert="horz" lIns="0" tIns="0" rIns="0" bIns="0" rtlCol="0" anchor="t">
            <a:noAutofit/>
          </a:bodyPr>
          <a:lstStyle>
            <a:lvl1pPr marL="0" indent="0">
              <a:lnSpc>
                <a:spcPct val="100000"/>
              </a:lnSpc>
              <a:buNone/>
              <a:tabLst/>
              <a:defRPr lang="en-US" sz="3200" b="0" dirty="0">
                <a:solidFill>
                  <a:schemeClr val="bg1"/>
                </a:solidFill>
                <a:latin typeface="+mj-lt"/>
                <a:ea typeface="+mj-ea"/>
                <a:cs typeface="+mj-cs"/>
              </a:defRPr>
            </a:lvl1pPr>
          </a:lstStyle>
          <a:p>
            <a:pPr marL="7938" lvl="0" indent="-7938">
              <a:spcBef>
                <a:spcPct val="0"/>
              </a:spcBef>
            </a:pPr>
            <a:r>
              <a:rPr lang="en-US" dirty="0"/>
              <a:t>Click to insert content</a:t>
            </a:r>
          </a:p>
        </p:txBody>
      </p:sp>
    </p:spTree>
    <p:extLst>
      <p:ext uri="{BB962C8B-B14F-4D97-AF65-F5344CB8AC3E}">
        <p14:creationId xmlns:p14="http://schemas.microsoft.com/office/powerpoint/2010/main" val="264579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 Image on Lef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6090834" cy="6858000"/>
          </a:xfrm>
          <a:solidFill>
            <a:srgbClr val="E1E1E1"/>
          </a:solidFill>
        </p:spPr>
        <p:txBody>
          <a:bodyPr/>
          <a:lstStyle>
            <a:lvl1pPr marL="0" indent="0">
              <a:buNone/>
              <a:defRPr sz="1200" b="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container. Bring to front. Place picture. Send to back.</a:t>
            </a:r>
          </a:p>
        </p:txBody>
      </p:sp>
      <p:sp>
        <p:nvSpPr>
          <p:cNvPr id="8" name="Date Placeholder 7">
            <a:extLst>
              <a:ext uri="{FF2B5EF4-FFF2-40B4-BE49-F238E27FC236}">
                <a16:creationId xmlns:a16="http://schemas.microsoft.com/office/drawing/2014/main" xmlns="" id="{4D1CE100-624B-3742-8FA8-1FCBB577EA9C}"/>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BC1CA7EE-A79C-A54F-A0E3-62985C8BF02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0BE8E54E-363F-1A4B-88C8-213765B60BEA}"/>
              </a:ext>
            </a:extLst>
          </p:cNvPr>
          <p:cNvSpPr>
            <a:spLocks noGrp="1"/>
          </p:cNvSpPr>
          <p:nvPr>
            <p:ph type="sldNum" sz="quarter" idx="12"/>
          </p:nvPr>
        </p:nvSpPr>
        <p:spPr/>
        <p:txBody>
          <a:bodyPr/>
          <a:lstStyle/>
          <a:p>
            <a:fld id="{523A240F-EAFE-E84F-B44C-6D7A08E0E409}" type="slidenum">
              <a:rPr lang="en-US" smtClean="0"/>
              <a:t>‹#›</a:t>
            </a:fld>
            <a:endParaRPr lang="en-US"/>
          </a:p>
        </p:txBody>
      </p:sp>
      <p:sp>
        <p:nvSpPr>
          <p:cNvPr id="6" name="Content Placeholder 5">
            <a:extLst>
              <a:ext uri="{FF2B5EF4-FFF2-40B4-BE49-F238E27FC236}">
                <a16:creationId xmlns:a16="http://schemas.microsoft.com/office/drawing/2014/main" xmlns="" id="{801E0555-5839-4571-9A57-8E78E515C209}"/>
              </a:ext>
            </a:extLst>
          </p:cNvPr>
          <p:cNvSpPr>
            <a:spLocks noGrp="1"/>
          </p:cNvSpPr>
          <p:nvPr>
            <p:ph sz="quarter" idx="13"/>
          </p:nvPr>
        </p:nvSpPr>
        <p:spPr>
          <a:xfrm>
            <a:off x="6753225" y="628651"/>
            <a:ext cx="4829174"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1" name="Picture 10">
            <a:extLst>
              <a:ext uri="{FF2B5EF4-FFF2-40B4-BE49-F238E27FC236}">
                <a16:creationId xmlns:a16="http://schemas.microsoft.com/office/drawing/2014/main" xmlns="" id="{C976F0F3-6FD3-41E0-A5A0-F5557F9D28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13" name="Text Placeholder 3">
            <a:extLst>
              <a:ext uri="{FF2B5EF4-FFF2-40B4-BE49-F238E27FC236}">
                <a16:creationId xmlns:a16="http://schemas.microsoft.com/office/drawing/2014/main" xmlns="" id="{E631538E-1D7B-48FB-84AF-09FC587B2C5A}"/>
              </a:ext>
            </a:extLst>
          </p:cNvPr>
          <p:cNvSpPr>
            <a:spLocks noGrp="1"/>
          </p:cNvSpPr>
          <p:nvPr>
            <p:ph type="body" sz="half" idx="14" hasCustomPrompt="1"/>
          </p:nvPr>
        </p:nvSpPr>
        <p:spPr>
          <a:xfrm>
            <a:off x="609601" y="2886365"/>
            <a:ext cx="4279579" cy="2131017"/>
          </a:xfrm>
        </p:spPr>
        <p:txBody>
          <a:bodyPr vert="horz" lIns="0" tIns="0" rIns="0" bIns="0" rtlCol="0" anchor="t">
            <a:noAutofit/>
          </a:bodyPr>
          <a:lstStyle>
            <a:lvl1pPr marL="0" indent="0">
              <a:lnSpc>
                <a:spcPct val="100000"/>
              </a:lnSpc>
              <a:buNone/>
              <a:tabLst/>
              <a:defRPr lang="en-US" sz="3200" b="0" dirty="0">
                <a:solidFill>
                  <a:schemeClr val="bg1"/>
                </a:solidFill>
                <a:latin typeface="+mj-lt"/>
                <a:ea typeface="+mj-ea"/>
                <a:cs typeface="+mj-cs"/>
              </a:defRPr>
            </a:lvl1pPr>
          </a:lstStyle>
          <a:p>
            <a:pPr marL="7938" lvl="0" indent="-7938">
              <a:spcBef>
                <a:spcPct val="0"/>
              </a:spcBef>
            </a:pPr>
            <a:r>
              <a:rPr lang="en-US" dirty="0"/>
              <a:t>Click to insert content</a:t>
            </a:r>
          </a:p>
        </p:txBody>
      </p:sp>
    </p:spTree>
    <p:extLst>
      <p:ext uri="{BB962C8B-B14F-4D97-AF65-F5344CB8AC3E}">
        <p14:creationId xmlns:p14="http://schemas.microsoft.com/office/powerpoint/2010/main" val="66519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w Image on Righ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01166" y="0"/>
            <a:ext cx="6090834" cy="6858000"/>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container. Bring to front. Place picture. Send to back.</a:t>
            </a:r>
          </a:p>
        </p:txBody>
      </p:sp>
      <p:sp>
        <p:nvSpPr>
          <p:cNvPr id="2" name="Title 1"/>
          <p:cNvSpPr>
            <a:spLocks noGrp="1"/>
          </p:cNvSpPr>
          <p:nvPr>
            <p:ph type="title" hasCustomPrompt="1"/>
          </p:nvPr>
        </p:nvSpPr>
        <p:spPr>
          <a:xfrm>
            <a:off x="1131376" y="2874935"/>
            <a:ext cx="3727343" cy="2131017"/>
          </a:xfrm>
        </p:spPr>
        <p:txBody>
          <a:bodyPr anchor="t"/>
          <a:lstStyle>
            <a:lvl1pPr marL="7938" indent="0" algn="l">
              <a:tabLst/>
              <a:defRPr sz="3200" b="0"/>
            </a:lvl1pPr>
          </a:lstStyle>
          <a:p>
            <a:r>
              <a:rPr lang="en-US" dirty="0"/>
              <a:t>Click to insert a title</a:t>
            </a:r>
          </a:p>
        </p:txBody>
      </p:sp>
      <p:sp>
        <p:nvSpPr>
          <p:cNvPr id="8" name="Date Placeholder 7">
            <a:extLst>
              <a:ext uri="{FF2B5EF4-FFF2-40B4-BE49-F238E27FC236}">
                <a16:creationId xmlns:a16="http://schemas.microsoft.com/office/drawing/2014/main" xmlns="" id="{0A61F6B9-0EDD-2345-97AD-99F0850A9553}"/>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97DF09DD-7AFF-7749-AF60-E0D6A160FB6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xmlns="" id="{1B02B097-04AE-DC49-AF66-1B500B23482A}"/>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
        <p:nvSpPr>
          <p:cNvPr id="11" name="Text Placeholder 3">
            <a:extLst>
              <a:ext uri="{FF2B5EF4-FFF2-40B4-BE49-F238E27FC236}">
                <a16:creationId xmlns:a16="http://schemas.microsoft.com/office/drawing/2014/main" xmlns="" id="{F0179BCF-2E9B-4C21-AD4A-4E10CACE15D4}"/>
              </a:ext>
            </a:extLst>
          </p:cNvPr>
          <p:cNvSpPr>
            <a:spLocks noGrp="1"/>
          </p:cNvSpPr>
          <p:nvPr>
            <p:ph type="body" sz="half" idx="13" hasCustomPrompt="1"/>
          </p:nvPr>
        </p:nvSpPr>
        <p:spPr>
          <a:xfrm>
            <a:off x="7023314" y="2920655"/>
            <a:ext cx="4279579" cy="2131017"/>
          </a:xfrm>
        </p:spPr>
        <p:txBody>
          <a:bodyPr vert="horz" lIns="0" tIns="0" rIns="0" bIns="0" rtlCol="0" anchor="t">
            <a:noAutofit/>
          </a:bodyPr>
          <a:lstStyle>
            <a:lvl1pPr marL="0" indent="0">
              <a:lnSpc>
                <a:spcPct val="100000"/>
              </a:lnSpc>
              <a:buNone/>
              <a:tabLst/>
              <a:defRPr lang="en-US" sz="3200" b="0" dirty="0">
                <a:solidFill>
                  <a:schemeClr val="bg1"/>
                </a:solidFill>
                <a:latin typeface="+mj-lt"/>
                <a:ea typeface="+mj-ea"/>
                <a:cs typeface="+mj-cs"/>
              </a:defRPr>
            </a:lvl1pPr>
          </a:lstStyle>
          <a:p>
            <a:pPr marL="7938" lvl="0" indent="-7938">
              <a:spcBef>
                <a:spcPct val="0"/>
              </a:spcBef>
            </a:pPr>
            <a:r>
              <a:rPr lang="en-US" dirty="0"/>
              <a:t>Click to insert content</a:t>
            </a:r>
          </a:p>
        </p:txBody>
      </p:sp>
    </p:spTree>
    <p:extLst>
      <p:ext uri="{BB962C8B-B14F-4D97-AF65-F5344CB8AC3E}">
        <p14:creationId xmlns:p14="http://schemas.microsoft.com/office/powerpoint/2010/main" val="3221623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 Image on Righ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01166" y="0"/>
            <a:ext cx="6090834" cy="6858000"/>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container. Bring to front. Place picture. Send to back.</a:t>
            </a:r>
          </a:p>
        </p:txBody>
      </p:sp>
      <p:sp>
        <p:nvSpPr>
          <p:cNvPr id="8" name="Date Placeholder 7">
            <a:extLst>
              <a:ext uri="{FF2B5EF4-FFF2-40B4-BE49-F238E27FC236}">
                <a16:creationId xmlns:a16="http://schemas.microsoft.com/office/drawing/2014/main" xmlns="" id="{0A61F6B9-0EDD-2345-97AD-99F0850A9553}"/>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97DF09DD-7AFF-7749-AF60-E0D6A160FB6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xmlns="" id="{1B02B097-04AE-DC49-AF66-1B500B23482A}"/>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
        <p:nvSpPr>
          <p:cNvPr id="11" name="Content Placeholder 5">
            <a:extLst>
              <a:ext uri="{FF2B5EF4-FFF2-40B4-BE49-F238E27FC236}">
                <a16:creationId xmlns:a16="http://schemas.microsoft.com/office/drawing/2014/main" xmlns="" id="{EA77FC52-3F3E-48C3-8ADB-1B968D8A603A}"/>
              </a:ext>
            </a:extLst>
          </p:cNvPr>
          <p:cNvSpPr>
            <a:spLocks noGrp="1"/>
          </p:cNvSpPr>
          <p:nvPr>
            <p:ph sz="quarter" idx="13"/>
          </p:nvPr>
        </p:nvSpPr>
        <p:spPr>
          <a:xfrm>
            <a:off x="650769" y="628651"/>
            <a:ext cx="4829174"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3" name="Text Placeholder 3">
            <a:extLst>
              <a:ext uri="{FF2B5EF4-FFF2-40B4-BE49-F238E27FC236}">
                <a16:creationId xmlns:a16="http://schemas.microsoft.com/office/drawing/2014/main" xmlns="" id="{1949F5FA-422C-462E-A6B7-02793AE52173}"/>
              </a:ext>
            </a:extLst>
          </p:cNvPr>
          <p:cNvSpPr>
            <a:spLocks noGrp="1"/>
          </p:cNvSpPr>
          <p:nvPr>
            <p:ph type="body" sz="half" idx="14" hasCustomPrompt="1"/>
          </p:nvPr>
        </p:nvSpPr>
        <p:spPr>
          <a:xfrm>
            <a:off x="7023314" y="2920655"/>
            <a:ext cx="4279579" cy="2131017"/>
          </a:xfrm>
        </p:spPr>
        <p:txBody>
          <a:bodyPr vert="horz" lIns="0" tIns="0" rIns="0" bIns="0" rtlCol="0" anchor="t">
            <a:noAutofit/>
          </a:bodyPr>
          <a:lstStyle>
            <a:lvl1pPr marL="0" indent="0">
              <a:lnSpc>
                <a:spcPct val="100000"/>
              </a:lnSpc>
              <a:buNone/>
              <a:tabLst/>
              <a:defRPr lang="en-US" sz="3200" b="0" dirty="0">
                <a:solidFill>
                  <a:schemeClr val="bg1"/>
                </a:solidFill>
                <a:latin typeface="+mj-lt"/>
                <a:ea typeface="+mj-ea"/>
                <a:cs typeface="+mj-cs"/>
              </a:defRPr>
            </a:lvl1pPr>
          </a:lstStyle>
          <a:p>
            <a:pPr marL="7938" lvl="0" indent="-7938">
              <a:spcBef>
                <a:spcPct val="0"/>
              </a:spcBef>
            </a:pPr>
            <a:r>
              <a:rPr lang="en-US" dirty="0"/>
              <a:t>Click to insert content</a:t>
            </a:r>
          </a:p>
        </p:txBody>
      </p:sp>
    </p:spTree>
    <p:extLst>
      <p:ext uri="{BB962C8B-B14F-4D97-AF65-F5344CB8AC3E}">
        <p14:creationId xmlns:p14="http://schemas.microsoft.com/office/powerpoint/2010/main" val="1460013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allout with image">
    <p:bg>
      <p:bgPr>
        <a:solidFill>
          <a:srgbClr val="8BDCF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3027872"/>
            <a:ext cx="5384800" cy="3098292"/>
          </a:xfrm>
        </p:spPr>
        <p:txBody>
          <a:bodyPr/>
          <a:lstStyle>
            <a:lvl1pPr marL="0" indent="0">
              <a:spcBef>
                <a:spcPts val="0"/>
              </a:spcBef>
              <a:buNone/>
              <a:defRPr sz="4000" b="1">
                <a:solidFill>
                  <a:schemeClr val="tx1"/>
                </a:solidFill>
              </a:defRPr>
            </a:lvl1pPr>
            <a:lvl2pPr marL="7938" indent="0">
              <a:spcBef>
                <a:spcPts val="0"/>
              </a:spcBef>
              <a:buNone/>
              <a:tabLst/>
              <a:defRPr sz="36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Header</a:t>
            </a:r>
          </a:p>
          <a:p>
            <a:pPr lvl="1"/>
            <a:r>
              <a:rPr lang="en-US" dirty="0"/>
              <a:t>Select paragraph and tab to get this level</a:t>
            </a:r>
          </a:p>
        </p:txBody>
      </p:sp>
      <p:sp>
        <p:nvSpPr>
          <p:cNvPr id="8" name="Picture Placeholder 7">
            <a:extLst>
              <a:ext uri="{FF2B5EF4-FFF2-40B4-BE49-F238E27FC236}">
                <a16:creationId xmlns:a16="http://schemas.microsoft.com/office/drawing/2014/main" xmlns="" id="{33D3D519-5A23-8D45-A03A-5CD1112FBDDE}"/>
              </a:ext>
            </a:extLst>
          </p:cNvPr>
          <p:cNvSpPr>
            <a:spLocks noGrp="1"/>
          </p:cNvSpPr>
          <p:nvPr>
            <p:ph type="pic" sz="quarter" idx="10"/>
          </p:nvPr>
        </p:nvSpPr>
        <p:spPr>
          <a:xfrm>
            <a:off x="6280688" y="884507"/>
            <a:ext cx="5088985" cy="5088985"/>
          </a:xfrm>
          <a:prstGeom prst="ellipse">
            <a:avLst/>
          </a:prstGeom>
          <a:solidFill>
            <a:srgbClr val="E1E1E1"/>
          </a:solidFill>
        </p:spPr>
        <p:txBody>
          <a:bodyPr/>
          <a:lstStyle>
            <a:lvl1pPr marL="0" indent="0" algn="ctr">
              <a:buNone/>
              <a:defRPr>
                <a:solidFill>
                  <a:srgbClr val="E3001C"/>
                </a:solidFill>
              </a:defRPr>
            </a:lvl1pPr>
          </a:lstStyle>
          <a:p>
            <a:r>
              <a:rPr lang="en-US"/>
              <a:t>Click icon to add picture</a:t>
            </a:r>
            <a:endParaRPr lang="en-US" dirty="0"/>
          </a:p>
        </p:txBody>
      </p:sp>
      <p:pic>
        <p:nvPicPr>
          <p:cNvPr id="4" name="Picture 3">
            <a:extLst>
              <a:ext uri="{FF2B5EF4-FFF2-40B4-BE49-F238E27FC236}">
                <a16:creationId xmlns:a16="http://schemas.microsoft.com/office/drawing/2014/main" xmlns="" id="{5DEE4259-EE10-3547-AE5D-4061CFF45A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7" name="Date Placeholder 6">
            <a:extLst>
              <a:ext uri="{FF2B5EF4-FFF2-40B4-BE49-F238E27FC236}">
                <a16:creationId xmlns:a16="http://schemas.microsoft.com/office/drawing/2014/main" xmlns="" id="{143AC51E-B365-EE48-AD9D-52815BB25E7C}"/>
              </a:ext>
            </a:extLst>
          </p:cNvPr>
          <p:cNvSpPr>
            <a:spLocks noGrp="1"/>
          </p:cNvSpPr>
          <p:nvPr>
            <p:ph type="dt" sz="half" idx="11"/>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C51DD52F-DCCA-DD42-92AC-53AA4C527E0F}"/>
              </a:ext>
            </a:extLst>
          </p:cNvPr>
          <p:cNvSpPr>
            <a:spLocks noGrp="1"/>
          </p:cNvSpPr>
          <p:nvPr>
            <p:ph type="ftr" sz="quarter" idx="12"/>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xmlns="" id="{5D28C4E8-DE7B-EA45-ADD2-1DD3FB908469}"/>
              </a:ext>
            </a:extLst>
          </p:cNvPr>
          <p:cNvSpPr>
            <a:spLocks noGrp="1"/>
          </p:cNvSpPr>
          <p:nvPr>
            <p:ph type="sldNum" sz="quarter" idx="13"/>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122653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lumns w Images">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600" y="3080825"/>
            <a:ext cx="2651760" cy="2996418"/>
          </a:xfrm>
          <a:solidFill>
            <a:srgbClr val="E1E1E1"/>
          </a:solidFill>
        </p:spPr>
        <p:txBody>
          <a:bodyPr vert="horz" lIns="182880" tIns="182880" rIns="182880" bIns="182880" rtlCol="0" anchor="t">
            <a:noAutofit/>
          </a:bodyPr>
          <a:lstStyle>
            <a:lvl1pPr marL="0" indent="0">
              <a:buNone/>
              <a:tabLst/>
              <a:defRPr lang="en-US" sz="2000" b="0" dirty="0">
                <a:solidFill>
                  <a:schemeClr val="tx1"/>
                </a:solidFill>
                <a:latin typeface="+mj-lt"/>
                <a:ea typeface="+mj-ea"/>
                <a:cs typeface="+mj-cs"/>
              </a:defRPr>
            </a:lvl1pPr>
          </a:lstStyle>
          <a:p>
            <a:pPr marL="7938" lvl="0" indent="-7938">
              <a:spcBef>
                <a:spcPct val="0"/>
              </a:spcBef>
            </a:pPr>
            <a:r>
              <a:rPr lang="en-US" dirty="0"/>
              <a:t>Click to insert content</a:t>
            </a:r>
          </a:p>
        </p:txBody>
      </p:sp>
      <p:sp>
        <p:nvSpPr>
          <p:cNvPr id="5" name="Title 4">
            <a:extLst>
              <a:ext uri="{FF2B5EF4-FFF2-40B4-BE49-F238E27FC236}">
                <a16:creationId xmlns:a16="http://schemas.microsoft.com/office/drawing/2014/main" xmlns="" id="{E7475D80-161D-984C-8E43-E1B43F5DD2D7}"/>
              </a:ext>
            </a:extLst>
          </p:cNvPr>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24" name="Text Placeholder 3">
            <a:extLst>
              <a:ext uri="{FF2B5EF4-FFF2-40B4-BE49-F238E27FC236}">
                <a16:creationId xmlns:a16="http://schemas.microsoft.com/office/drawing/2014/main" xmlns="" id="{DBC886CD-ADA4-1949-96B7-D7D865C86651}"/>
              </a:ext>
            </a:extLst>
          </p:cNvPr>
          <p:cNvSpPr>
            <a:spLocks noGrp="1"/>
          </p:cNvSpPr>
          <p:nvPr>
            <p:ph type="body" sz="half" idx="13" hasCustomPrompt="1"/>
          </p:nvPr>
        </p:nvSpPr>
        <p:spPr>
          <a:xfrm>
            <a:off x="3383280" y="3080825"/>
            <a:ext cx="2651760" cy="2996418"/>
          </a:xfrm>
          <a:solidFill>
            <a:srgbClr val="E1E1E1"/>
          </a:solidFill>
        </p:spPr>
        <p:txBody>
          <a:bodyPr vert="horz" lIns="182880" tIns="182880" rIns="182880" bIns="182880" rtlCol="0" anchor="t">
            <a:noAutofit/>
          </a:bodyPr>
          <a:lstStyle>
            <a:lvl1pPr marL="0" indent="0">
              <a:buNone/>
              <a:tabLst/>
              <a:defRPr lang="en-US" sz="2000" b="0" dirty="0">
                <a:solidFill>
                  <a:schemeClr val="tx1"/>
                </a:solidFill>
                <a:latin typeface="+mj-lt"/>
                <a:ea typeface="+mj-ea"/>
                <a:cs typeface="+mj-cs"/>
              </a:defRPr>
            </a:lvl1pPr>
          </a:lstStyle>
          <a:p>
            <a:pPr marL="7938" lvl="0" indent="-7938">
              <a:spcBef>
                <a:spcPct val="0"/>
              </a:spcBef>
            </a:pPr>
            <a:r>
              <a:rPr lang="en-US" dirty="0"/>
              <a:t>Click to insert content</a:t>
            </a:r>
          </a:p>
        </p:txBody>
      </p:sp>
      <p:sp>
        <p:nvSpPr>
          <p:cNvPr id="25" name="Text Placeholder 3">
            <a:extLst>
              <a:ext uri="{FF2B5EF4-FFF2-40B4-BE49-F238E27FC236}">
                <a16:creationId xmlns:a16="http://schemas.microsoft.com/office/drawing/2014/main" xmlns="" id="{719E5E5F-9F6B-7A48-B9BA-644D66D2378A}"/>
              </a:ext>
            </a:extLst>
          </p:cNvPr>
          <p:cNvSpPr>
            <a:spLocks noGrp="1"/>
          </p:cNvSpPr>
          <p:nvPr>
            <p:ph type="body" sz="half" idx="14" hasCustomPrompt="1"/>
          </p:nvPr>
        </p:nvSpPr>
        <p:spPr>
          <a:xfrm>
            <a:off x="6156960" y="3080825"/>
            <a:ext cx="2651760" cy="2996418"/>
          </a:xfrm>
          <a:solidFill>
            <a:srgbClr val="E1E1E1"/>
          </a:solidFill>
        </p:spPr>
        <p:txBody>
          <a:bodyPr vert="horz" lIns="182880" tIns="182880" rIns="182880" bIns="182880" rtlCol="0" anchor="t">
            <a:noAutofit/>
          </a:bodyPr>
          <a:lstStyle>
            <a:lvl1pPr marL="0" indent="0">
              <a:buNone/>
              <a:tabLst/>
              <a:defRPr lang="en-US" sz="2000" b="0" dirty="0">
                <a:solidFill>
                  <a:schemeClr val="tx1"/>
                </a:solidFill>
                <a:latin typeface="+mj-lt"/>
                <a:ea typeface="+mj-ea"/>
                <a:cs typeface="+mj-cs"/>
              </a:defRPr>
            </a:lvl1pPr>
          </a:lstStyle>
          <a:p>
            <a:pPr marL="7938" lvl="0" indent="-7938">
              <a:spcBef>
                <a:spcPct val="0"/>
              </a:spcBef>
            </a:pPr>
            <a:r>
              <a:rPr lang="en-US" dirty="0"/>
              <a:t>Click to insert content</a:t>
            </a:r>
          </a:p>
        </p:txBody>
      </p:sp>
      <p:sp>
        <p:nvSpPr>
          <p:cNvPr id="26" name="Text Placeholder 3">
            <a:extLst>
              <a:ext uri="{FF2B5EF4-FFF2-40B4-BE49-F238E27FC236}">
                <a16:creationId xmlns:a16="http://schemas.microsoft.com/office/drawing/2014/main" xmlns="" id="{C95E863F-A865-864D-B660-58E85C46D7A5}"/>
              </a:ext>
            </a:extLst>
          </p:cNvPr>
          <p:cNvSpPr>
            <a:spLocks noGrp="1"/>
          </p:cNvSpPr>
          <p:nvPr>
            <p:ph type="body" sz="half" idx="15" hasCustomPrompt="1"/>
          </p:nvPr>
        </p:nvSpPr>
        <p:spPr>
          <a:xfrm>
            <a:off x="8930640" y="3080825"/>
            <a:ext cx="2651760" cy="2996418"/>
          </a:xfrm>
          <a:solidFill>
            <a:srgbClr val="E1E1E1"/>
          </a:solidFill>
        </p:spPr>
        <p:txBody>
          <a:bodyPr vert="horz" lIns="182880" tIns="182880" rIns="182880" bIns="182880" rtlCol="0" anchor="t">
            <a:noAutofit/>
          </a:bodyPr>
          <a:lstStyle>
            <a:lvl1pPr marL="0" indent="0">
              <a:buNone/>
              <a:tabLst/>
              <a:defRPr lang="en-US" sz="2000" b="0" dirty="0">
                <a:solidFill>
                  <a:schemeClr val="tx1"/>
                </a:solidFill>
                <a:latin typeface="+mj-lt"/>
                <a:ea typeface="+mj-ea"/>
                <a:cs typeface="+mj-cs"/>
              </a:defRPr>
            </a:lvl1pPr>
          </a:lstStyle>
          <a:p>
            <a:pPr marL="7938" lvl="0" indent="-7938">
              <a:spcBef>
                <a:spcPct val="0"/>
              </a:spcBef>
            </a:pPr>
            <a:r>
              <a:rPr lang="en-US" dirty="0"/>
              <a:t>Click to insert content</a:t>
            </a:r>
          </a:p>
        </p:txBody>
      </p:sp>
      <p:sp>
        <p:nvSpPr>
          <p:cNvPr id="3" name="Picture Placeholder 2"/>
          <p:cNvSpPr>
            <a:spLocks noGrp="1"/>
          </p:cNvSpPr>
          <p:nvPr>
            <p:ph type="pic" idx="1"/>
          </p:nvPr>
        </p:nvSpPr>
        <p:spPr>
          <a:xfrm>
            <a:off x="609600" y="1294228"/>
            <a:ext cx="2651760" cy="1786597"/>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Picture Placeholder 2">
            <a:extLst>
              <a:ext uri="{FF2B5EF4-FFF2-40B4-BE49-F238E27FC236}">
                <a16:creationId xmlns:a16="http://schemas.microsoft.com/office/drawing/2014/main" xmlns="" id="{C2475C39-2D86-644B-B9D6-CEF99677AF77}"/>
              </a:ext>
            </a:extLst>
          </p:cNvPr>
          <p:cNvSpPr>
            <a:spLocks noGrp="1"/>
          </p:cNvSpPr>
          <p:nvPr>
            <p:ph type="pic" idx="10"/>
          </p:nvPr>
        </p:nvSpPr>
        <p:spPr>
          <a:xfrm>
            <a:off x="3383280" y="1294228"/>
            <a:ext cx="2651760" cy="1786597"/>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xmlns="" id="{74571FC4-4161-F548-927A-66F99366208D}"/>
              </a:ext>
            </a:extLst>
          </p:cNvPr>
          <p:cNvSpPr>
            <a:spLocks noGrp="1"/>
          </p:cNvSpPr>
          <p:nvPr>
            <p:ph type="pic" idx="11"/>
          </p:nvPr>
        </p:nvSpPr>
        <p:spPr>
          <a:xfrm>
            <a:off x="6156960" y="1294228"/>
            <a:ext cx="2651760" cy="1786597"/>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Picture Placeholder 2">
            <a:extLst>
              <a:ext uri="{FF2B5EF4-FFF2-40B4-BE49-F238E27FC236}">
                <a16:creationId xmlns:a16="http://schemas.microsoft.com/office/drawing/2014/main" xmlns="" id="{489E0461-C7EE-CB4C-B1B5-F4E6461B31F1}"/>
              </a:ext>
            </a:extLst>
          </p:cNvPr>
          <p:cNvSpPr>
            <a:spLocks noGrp="1"/>
          </p:cNvSpPr>
          <p:nvPr>
            <p:ph type="pic" idx="12"/>
          </p:nvPr>
        </p:nvSpPr>
        <p:spPr>
          <a:xfrm>
            <a:off x="8930640" y="1294228"/>
            <a:ext cx="2651760" cy="1786597"/>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Date Placeholder 7">
            <a:extLst>
              <a:ext uri="{FF2B5EF4-FFF2-40B4-BE49-F238E27FC236}">
                <a16:creationId xmlns:a16="http://schemas.microsoft.com/office/drawing/2014/main" xmlns="" id="{07D53260-700C-8E4F-9E62-64E551508EE2}"/>
              </a:ext>
            </a:extLst>
          </p:cNvPr>
          <p:cNvSpPr>
            <a:spLocks noGrp="1"/>
          </p:cNvSpPr>
          <p:nvPr>
            <p:ph type="dt" sz="half" idx="16"/>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42692BC8-CB1C-6741-9ECA-1C35D01CF096}"/>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xmlns="" id="{B163A521-8612-284C-BA85-2A98FA19097A}"/>
              </a:ext>
            </a:extLst>
          </p:cNvPr>
          <p:cNvSpPr>
            <a:spLocks noGrp="1"/>
          </p:cNvSpPr>
          <p:nvPr>
            <p:ph type="sldNum" sz="quarter" idx="18"/>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497072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Columns w  Circle Imag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475D80-161D-984C-8E43-E1B43F5DD2D7}"/>
              </a:ext>
            </a:extLst>
          </p:cNvPr>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8" name="Date Placeholder 7">
            <a:extLst>
              <a:ext uri="{FF2B5EF4-FFF2-40B4-BE49-F238E27FC236}">
                <a16:creationId xmlns:a16="http://schemas.microsoft.com/office/drawing/2014/main" xmlns="" id="{07D53260-700C-8E4F-9E62-64E551508EE2}"/>
              </a:ext>
            </a:extLst>
          </p:cNvPr>
          <p:cNvSpPr>
            <a:spLocks noGrp="1"/>
          </p:cNvSpPr>
          <p:nvPr>
            <p:ph type="dt" sz="half" idx="16"/>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42692BC8-CB1C-6741-9ECA-1C35D01CF096}"/>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xmlns="" id="{B163A521-8612-284C-BA85-2A98FA19097A}"/>
              </a:ext>
            </a:extLst>
          </p:cNvPr>
          <p:cNvSpPr>
            <a:spLocks noGrp="1"/>
          </p:cNvSpPr>
          <p:nvPr>
            <p:ph type="sldNum" sz="quarter" idx="18"/>
          </p:nvPr>
        </p:nvSpPr>
        <p:spPr/>
        <p:txBody>
          <a:bodyPr/>
          <a:lstStyle/>
          <a:p>
            <a:fld id="{523A240F-EAFE-E84F-B44C-6D7A08E0E409}" type="slidenum">
              <a:rPr lang="en-US" smtClean="0"/>
              <a:t>‹#›</a:t>
            </a:fld>
            <a:endParaRPr lang="en-US"/>
          </a:p>
        </p:txBody>
      </p:sp>
      <p:sp>
        <p:nvSpPr>
          <p:cNvPr id="28" name="Content Placeholder 2">
            <a:extLst>
              <a:ext uri="{FF2B5EF4-FFF2-40B4-BE49-F238E27FC236}">
                <a16:creationId xmlns:a16="http://schemas.microsoft.com/office/drawing/2014/main" xmlns="" id="{691B298E-375D-4586-AF12-519A74A83EDC}"/>
              </a:ext>
            </a:extLst>
          </p:cNvPr>
          <p:cNvSpPr>
            <a:spLocks noGrp="1"/>
          </p:cNvSpPr>
          <p:nvPr>
            <p:ph sz="half" idx="26"/>
          </p:nvPr>
        </p:nvSpPr>
        <p:spPr>
          <a:xfrm>
            <a:off x="9115425" y="2877937"/>
            <a:ext cx="2447926" cy="3245772"/>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Picture Placeholder 7">
            <a:extLst>
              <a:ext uri="{FF2B5EF4-FFF2-40B4-BE49-F238E27FC236}">
                <a16:creationId xmlns:a16="http://schemas.microsoft.com/office/drawing/2014/main" xmlns="" id="{B5615FC8-39A8-40BF-A79B-2ED89A5B1265}"/>
              </a:ext>
            </a:extLst>
          </p:cNvPr>
          <p:cNvSpPr>
            <a:spLocks noGrp="1"/>
          </p:cNvSpPr>
          <p:nvPr>
            <p:ph type="pic" sz="quarter" idx="27"/>
          </p:nvPr>
        </p:nvSpPr>
        <p:spPr>
          <a:xfrm>
            <a:off x="600075" y="1274006"/>
            <a:ext cx="1427630" cy="142763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xmlns="" id="{6A87F44B-371D-440B-8366-22CF56F53D35}"/>
              </a:ext>
            </a:extLst>
          </p:cNvPr>
          <p:cNvSpPr>
            <a:spLocks noGrp="1"/>
          </p:cNvSpPr>
          <p:nvPr>
            <p:ph sz="half" idx="28"/>
          </p:nvPr>
        </p:nvSpPr>
        <p:spPr>
          <a:xfrm>
            <a:off x="600075" y="2877937"/>
            <a:ext cx="2447926" cy="3245772"/>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2">
            <a:extLst>
              <a:ext uri="{FF2B5EF4-FFF2-40B4-BE49-F238E27FC236}">
                <a16:creationId xmlns:a16="http://schemas.microsoft.com/office/drawing/2014/main" xmlns="" id="{E6A5B5DB-2325-4FF5-9837-5B7426FE2905}"/>
              </a:ext>
            </a:extLst>
          </p:cNvPr>
          <p:cNvSpPr>
            <a:spLocks noGrp="1"/>
          </p:cNvSpPr>
          <p:nvPr>
            <p:ph sz="half" idx="30"/>
          </p:nvPr>
        </p:nvSpPr>
        <p:spPr>
          <a:xfrm>
            <a:off x="3457575" y="2877937"/>
            <a:ext cx="2447926" cy="3245772"/>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xmlns="" id="{D76C237E-4F06-46F9-A958-F6E2B0A122CA}"/>
              </a:ext>
            </a:extLst>
          </p:cNvPr>
          <p:cNvSpPr>
            <a:spLocks noGrp="1"/>
          </p:cNvSpPr>
          <p:nvPr>
            <p:ph sz="half" idx="32"/>
          </p:nvPr>
        </p:nvSpPr>
        <p:spPr>
          <a:xfrm>
            <a:off x="6315075" y="2877937"/>
            <a:ext cx="2447926" cy="3245772"/>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7">
            <a:extLst>
              <a:ext uri="{FF2B5EF4-FFF2-40B4-BE49-F238E27FC236}">
                <a16:creationId xmlns:a16="http://schemas.microsoft.com/office/drawing/2014/main" xmlns="" id="{37B9493D-70D3-4CE4-AC8A-7D2F680F0976}"/>
              </a:ext>
            </a:extLst>
          </p:cNvPr>
          <p:cNvSpPr>
            <a:spLocks noGrp="1"/>
          </p:cNvSpPr>
          <p:nvPr>
            <p:ph type="pic" sz="quarter" idx="33"/>
          </p:nvPr>
        </p:nvSpPr>
        <p:spPr>
          <a:xfrm>
            <a:off x="3467966" y="1274006"/>
            <a:ext cx="1427630" cy="142763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15" name="Picture Placeholder 7">
            <a:extLst>
              <a:ext uri="{FF2B5EF4-FFF2-40B4-BE49-F238E27FC236}">
                <a16:creationId xmlns:a16="http://schemas.microsoft.com/office/drawing/2014/main" xmlns="" id="{230A4050-F1BD-4CCC-9A85-26042E667097}"/>
              </a:ext>
            </a:extLst>
          </p:cNvPr>
          <p:cNvSpPr>
            <a:spLocks noGrp="1"/>
          </p:cNvSpPr>
          <p:nvPr>
            <p:ph type="pic" sz="quarter" idx="34"/>
          </p:nvPr>
        </p:nvSpPr>
        <p:spPr>
          <a:xfrm>
            <a:off x="6308148" y="1274006"/>
            <a:ext cx="1427630" cy="142763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16" name="Picture Placeholder 7">
            <a:extLst>
              <a:ext uri="{FF2B5EF4-FFF2-40B4-BE49-F238E27FC236}">
                <a16:creationId xmlns:a16="http://schemas.microsoft.com/office/drawing/2014/main" xmlns="" id="{195D586E-E290-421D-96FB-49D31829455A}"/>
              </a:ext>
            </a:extLst>
          </p:cNvPr>
          <p:cNvSpPr>
            <a:spLocks noGrp="1"/>
          </p:cNvSpPr>
          <p:nvPr>
            <p:ph type="pic" sz="quarter" idx="35"/>
          </p:nvPr>
        </p:nvSpPr>
        <p:spPr>
          <a:xfrm>
            <a:off x="9148330" y="1274006"/>
            <a:ext cx="1427630" cy="142763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Tree>
    <p:extLst>
      <p:ext uri="{BB962C8B-B14F-4D97-AF65-F5344CB8AC3E}">
        <p14:creationId xmlns:p14="http://schemas.microsoft.com/office/powerpoint/2010/main" val="186107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8447"/>
            <a:ext cx="5143499" cy="4663440"/>
          </a:xfrm>
        </p:spPr>
        <p:txBody>
          <a:bodyPr/>
          <a:lstStyle>
            <a:lvl1pPr>
              <a:lnSpc>
                <a:spcPct val="100000"/>
              </a:lnSpc>
              <a:spcBef>
                <a:spcPts val="600"/>
              </a:spcBef>
              <a:defRPr sz="2000"/>
            </a:lvl1pPr>
            <a:lvl2pPr>
              <a:lnSpc>
                <a:spcPct val="100000"/>
              </a:lnSpc>
              <a:spcBef>
                <a:spcPts val="600"/>
              </a:spcBef>
              <a:defRPr sz="2000"/>
            </a:lvl2pPr>
            <a:lvl3pPr>
              <a:lnSpc>
                <a:spcPct val="100000"/>
              </a:lnSpc>
              <a:spcBef>
                <a:spcPts val="0"/>
              </a:spcBef>
              <a:defRPr sz="1800"/>
            </a:lvl3pPr>
            <a:lvl4pPr>
              <a:lnSpc>
                <a:spcPct val="100000"/>
              </a:lnSpc>
              <a:spcBef>
                <a:spcPts val="0"/>
              </a:spcBef>
              <a:defRPr sz="1600"/>
            </a:lvl4pPr>
            <a:lvl5pPr>
              <a:lnSpc>
                <a:spcPct val="100000"/>
              </a:lnSpc>
              <a:spcBef>
                <a:spcPts val="600"/>
              </a:spcBef>
              <a:defRPr sz="2000"/>
            </a:lvl5pPr>
            <a:lvl6pPr marL="266700" indent="-266700">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BE6D528A-D04C-734C-92DF-172702717CF1}"/>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338A1E57-7A33-6D4B-BB02-355AA77975E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093B3A3D-7718-EC43-BAD5-D8939941BA78}"/>
              </a:ext>
            </a:extLst>
          </p:cNvPr>
          <p:cNvSpPr>
            <a:spLocks noGrp="1"/>
          </p:cNvSpPr>
          <p:nvPr>
            <p:ph type="sldNum" sz="quarter" idx="12"/>
          </p:nvPr>
        </p:nvSpPr>
        <p:spPr/>
        <p:txBody>
          <a:bodyPr/>
          <a:lstStyle/>
          <a:p>
            <a:fld id="{523A240F-EAFE-E84F-B44C-6D7A08E0E409}" type="slidenum">
              <a:rPr lang="en-US" smtClean="0"/>
              <a:t>‹#›</a:t>
            </a:fld>
            <a:endParaRPr lang="en-US"/>
          </a:p>
        </p:txBody>
      </p:sp>
      <p:sp>
        <p:nvSpPr>
          <p:cNvPr id="11" name="Content Placeholder 2">
            <a:extLst>
              <a:ext uri="{FF2B5EF4-FFF2-40B4-BE49-F238E27FC236}">
                <a16:creationId xmlns:a16="http://schemas.microsoft.com/office/drawing/2014/main" xmlns="" id="{5A2052A6-BD1D-416F-827C-DB37E0756D97}"/>
              </a:ext>
            </a:extLst>
          </p:cNvPr>
          <p:cNvSpPr>
            <a:spLocks noGrp="1"/>
          </p:cNvSpPr>
          <p:nvPr>
            <p:ph sz="half" idx="13"/>
          </p:nvPr>
        </p:nvSpPr>
        <p:spPr>
          <a:xfrm>
            <a:off x="6438900" y="1298447"/>
            <a:ext cx="5143499" cy="4663440"/>
          </a:xfrm>
        </p:spPr>
        <p:txBody>
          <a:bodyPr/>
          <a:lstStyle>
            <a:lvl1pPr>
              <a:lnSpc>
                <a:spcPct val="100000"/>
              </a:lnSpc>
              <a:spcBef>
                <a:spcPts val="600"/>
              </a:spcBef>
              <a:defRPr sz="2000"/>
            </a:lvl1pPr>
            <a:lvl2pPr>
              <a:lnSpc>
                <a:spcPct val="100000"/>
              </a:lnSpc>
              <a:spcBef>
                <a:spcPts val="600"/>
              </a:spcBef>
              <a:defRPr sz="2000"/>
            </a:lvl2pPr>
            <a:lvl3pPr>
              <a:lnSpc>
                <a:spcPct val="100000"/>
              </a:lnSpc>
              <a:spcBef>
                <a:spcPts val="0"/>
              </a:spcBef>
              <a:defRPr sz="1800"/>
            </a:lvl3pPr>
            <a:lvl4pPr>
              <a:lnSpc>
                <a:spcPct val="100000"/>
              </a:lnSpc>
              <a:spcBef>
                <a:spcPts val="0"/>
              </a:spcBef>
              <a:defRPr sz="1600"/>
            </a:lvl4pPr>
            <a:lvl5pPr>
              <a:lnSpc>
                <a:spcPct val="100000"/>
              </a:lnSpc>
              <a:spcBef>
                <a:spcPts val="600"/>
              </a:spcBef>
              <a:defRPr sz="2000"/>
            </a:lvl5pPr>
            <a:lvl6pPr marL="266700" indent="-266700">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768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s w Circle Imag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475D80-161D-984C-8E43-E1B43F5DD2D7}"/>
              </a:ext>
            </a:extLst>
          </p:cNvPr>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8" name="Date Placeholder 7">
            <a:extLst>
              <a:ext uri="{FF2B5EF4-FFF2-40B4-BE49-F238E27FC236}">
                <a16:creationId xmlns:a16="http://schemas.microsoft.com/office/drawing/2014/main" xmlns="" id="{07D53260-700C-8E4F-9E62-64E551508EE2}"/>
              </a:ext>
            </a:extLst>
          </p:cNvPr>
          <p:cNvSpPr>
            <a:spLocks noGrp="1"/>
          </p:cNvSpPr>
          <p:nvPr>
            <p:ph type="dt" sz="half" idx="16"/>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42692BC8-CB1C-6741-9ECA-1C35D01CF096}"/>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xmlns="" id="{B163A521-8612-284C-BA85-2A98FA19097A}"/>
              </a:ext>
            </a:extLst>
          </p:cNvPr>
          <p:cNvSpPr>
            <a:spLocks noGrp="1"/>
          </p:cNvSpPr>
          <p:nvPr>
            <p:ph type="sldNum" sz="quarter" idx="18"/>
          </p:nvPr>
        </p:nvSpPr>
        <p:spPr/>
        <p:txBody>
          <a:bodyPr/>
          <a:lstStyle/>
          <a:p>
            <a:fld id="{523A240F-EAFE-E84F-B44C-6D7A08E0E409}" type="slidenum">
              <a:rPr lang="en-US" smtClean="0"/>
              <a:t>‹#›</a:t>
            </a:fld>
            <a:endParaRPr lang="en-US"/>
          </a:p>
        </p:txBody>
      </p:sp>
      <p:sp>
        <p:nvSpPr>
          <p:cNvPr id="29" name="Picture Placeholder 7">
            <a:extLst>
              <a:ext uri="{FF2B5EF4-FFF2-40B4-BE49-F238E27FC236}">
                <a16:creationId xmlns:a16="http://schemas.microsoft.com/office/drawing/2014/main" xmlns="" id="{B5615FC8-39A8-40BF-A79B-2ED89A5B1265}"/>
              </a:ext>
            </a:extLst>
          </p:cNvPr>
          <p:cNvSpPr>
            <a:spLocks noGrp="1"/>
          </p:cNvSpPr>
          <p:nvPr>
            <p:ph type="pic" sz="quarter" idx="27"/>
          </p:nvPr>
        </p:nvSpPr>
        <p:spPr>
          <a:xfrm>
            <a:off x="915526" y="1274006"/>
            <a:ext cx="2776710" cy="277671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31" name="Picture Placeholder 7">
            <a:extLst>
              <a:ext uri="{FF2B5EF4-FFF2-40B4-BE49-F238E27FC236}">
                <a16:creationId xmlns:a16="http://schemas.microsoft.com/office/drawing/2014/main" xmlns="" id="{CACBAABF-F40A-4E2B-B623-894F94AFC11C}"/>
              </a:ext>
            </a:extLst>
          </p:cNvPr>
          <p:cNvSpPr>
            <a:spLocks noGrp="1"/>
          </p:cNvSpPr>
          <p:nvPr>
            <p:ph type="pic" sz="quarter" idx="29"/>
          </p:nvPr>
        </p:nvSpPr>
        <p:spPr>
          <a:xfrm>
            <a:off x="4707644" y="1274006"/>
            <a:ext cx="2776710" cy="277671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33" name="Picture Placeholder 7">
            <a:extLst>
              <a:ext uri="{FF2B5EF4-FFF2-40B4-BE49-F238E27FC236}">
                <a16:creationId xmlns:a16="http://schemas.microsoft.com/office/drawing/2014/main" xmlns="" id="{C8A12580-4B0E-4177-A629-E545CB8FD3BB}"/>
              </a:ext>
            </a:extLst>
          </p:cNvPr>
          <p:cNvSpPr>
            <a:spLocks noGrp="1"/>
          </p:cNvSpPr>
          <p:nvPr>
            <p:ph type="pic" sz="quarter" idx="31"/>
          </p:nvPr>
        </p:nvSpPr>
        <p:spPr>
          <a:xfrm>
            <a:off x="8777980" y="1274006"/>
            <a:ext cx="2776710" cy="2776710"/>
          </a:xfrm>
          <a:prstGeom prst="ellipse">
            <a:avLst/>
          </a:prstGeom>
          <a:solidFill>
            <a:srgbClr val="E1E1E1"/>
          </a:solidFill>
        </p:spPr>
        <p:txBody>
          <a:bodyPr/>
          <a:lstStyle>
            <a:lvl1pPr marL="0" indent="0" algn="ctr">
              <a:buNone/>
              <a:defRPr sz="1200">
                <a:solidFill>
                  <a:srgbClr val="E3001C"/>
                </a:solidFill>
              </a:defRPr>
            </a:lvl1pPr>
          </a:lstStyle>
          <a:p>
            <a:r>
              <a:rPr lang="en-US"/>
              <a:t>Click icon to add picture</a:t>
            </a:r>
            <a:endParaRPr lang="en-US" dirty="0"/>
          </a:p>
        </p:txBody>
      </p:sp>
      <p:sp>
        <p:nvSpPr>
          <p:cNvPr id="34" name="Content Placeholder 2">
            <a:extLst>
              <a:ext uri="{FF2B5EF4-FFF2-40B4-BE49-F238E27FC236}">
                <a16:creationId xmlns:a16="http://schemas.microsoft.com/office/drawing/2014/main" xmlns="" id="{D76C237E-4F06-46F9-A958-F6E2B0A122CA}"/>
              </a:ext>
            </a:extLst>
          </p:cNvPr>
          <p:cNvSpPr>
            <a:spLocks noGrp="1"/>
          </p:cNvSpPr>
          <p:nvPr>
            <p:ph sz="half" idx="32"/>
          </p:nvPr>
        </p:nvSpPr>
        <p:spPr>
          <a:xfrm>
            <a:off x="8758831" y="4199307"/>
            <a:ext cx="2819399" cy="2043290"/>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xmlns="" id="{6D3123D3-E100-4036-91C8-5D37077C9CC4}"/>
              </a:ext>
            </a:extLst>
          </p:cNvPr>
          <p:cNvSpPr>
            <a:spLocks noGrp="1"/>
          </p:cNvSpPr>
          <p:nvPr>
            <p:ph sz="half" idx="33"/>
          </p:nvPr>
        </p:nvSpPr>
        <p:spPr>
          <a:xfrm>
            <a:off x="4686299" y="4199307"/>
            <a:ext cx="2819399" cy="2043290"/>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xmlns="" id="{17AF5C93-D40B-468C-A1D5-D9C8F602A343}"/>
              </a:ext>
            </a:extLst>
          </p:cNvPr>
          <p:cNvSpPr>
            <a:spLocks noGrp="1"/>
          </p:cNvSpPr>
          <p:nvPr>
            <p:ph sz="half" idx="34"/>
          </p:nvPr>
        </p:nvSpPr>
        <p:spPr>
          <a:xfrm>
            <a:off x="900547" y="4199307"/>
            <a:ext cx="2819399" cy="2043290"/>
          </a:xfrm>
        </p:spPr>
        <p:txBody>
          <a:bodyPr/>
          <a:lstStyle>
            <a:lvl1pPr algn="ctr">
              <a:lnSpc>
                <a:spcPct val="100000"/>
              </a:lnSpc>
              <a:defRPr sz="1600"/>
            </a:lvl1pPr>
            <a:lvl2pPr marL="180975" indent="-173038" algn="l">
              <a:lnSpc>
                <a:spcPct val="100000"/>
              </a:lnSpc>
              <a:defRPr sz="1600"/>
            </a:lvl2pPr>
            <a:lvl3pPr algn="l">
              <a:lnSpc>
                <a:spcPct val="100000"/>
              </a:lnSpc>
              <a:defRPr sz="1400"/>
            </a:lvl3pPr>
            <a:lvl4pPr algn="l">
              <a:lnSpc>
                <a:spcPct val="100000"/>
              </a:lnSpc>
              <a:defRPr sz="1200"/>
            </a:lvl4pPr>
            <a:lvl5pPr algn="ct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508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Boxes w Images">
    <p:spTree>
      <p:nvGrpSpPr>
        <p:cNvPr id="1" name=""/>
        <p:cNvGrpSpPr/>
        <p:nvPr/>
      </p:nvGrpSpPr>
      <p:grpSpPr>
        <a:xfrm>
          <a:off x="0" y="0"/>
          <a:ext cx="0" cy="0"/>
          <a:chOff x="0" y="0"/>
          <a:chExt cx="0" cy="0"/>
        </a:xfrm>
      </p:grpSpPr>
      <p:sp>
        <p:nvSpPr>
          <p:cNvPr id="41" name="Picture Placeholder 2">
            <a:extLst>
              <a:ext uri="{FF2B5EF4-FFF2-40B4-BE49-F238E27FC236}">
                <a16:creationId xmlns:a16="http://schemas.microsoft.com/office/drawing/2014/main" xmlns="" id="{E26F35E7-9CEF-4078-A647-30D06F92D2C1}"/>
              </a:ext>
            </a:extLst>
          </p:cNvPr>
          <p:cNvSpPr>
            <a:spLocks noGrp="1"/>
          </p:cNvSpPr>
          <p:nvPr>
            <p:ph type="pic" idx="19" hasCustomPrompt="1"/>
          </p:nvPr>
        </p:nvSpPr>
        <p:spPr>
          <a:xfrm>
            <a:off x="6248400" y="1441323"/>
            <a:ext cx="5336583" cy="2101144"/>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44" name="Picture Placeholder 2">
            <a:extLst>
              <a:ext uri="{FF2B5EF4-FFF2-40B4-BE49-F238E27FC236}">
                <a16:creationId xmlns:a16="http://schemas.microsoft.com/office/drawing/2014/main" xmlns="" id="{C84751AD-AE70-486F-BF9A-17225AEAFDE5}"/>
              </a:ext>
            </a:extLst>
          </p:cNvPr>
          <p:cNvSpPr>
            <a:spLocks noGrp="1"/>
          </p:cNvSpPr>
          <p:nvPr>
            <p:ph type="pic" idx="21" hasCustomPrompt="1"/>
          </p:nvPr>
        </p:nvSpPr>
        <p:spPr>
          <a:xfrm>
            <a:off x="609600" y="3832098"/>
            <a:ext cx="5336583" cy="2101144"/>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Title 4">
            <a:extLst>
              <a:ext uri="{FF2B5EF4-FFF2-40B4-BE49-F238E27FC236}">
                <a16:creationId xmlns:a16="http://schemas.microsoft.com/office/drawing/2014/main" xmlns="" id="{E7475D80-161D-984C-8E43-E1B43F5DD2D7}"/>
              </a:ext>
            </a:extLst>
          </p:cNvPr>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8" name="Date Placeholder 7">
            <a:extLst>
              <a:ext uri="{FF2B5EF4-FFF2-40B4-BE49-F238E27FC236}">
                <a16:creationId xmlns:a16="http://schemas.microsoft.com/office/drawing/2014/main" xmlns="" id="{07D53260-700C-8E4F-9E62-64E551508EE2}"/>
              </a:ext>
            </a:extLst>
          </p:cNvPr>
          <p:cNvSpPr>
            <a:spLocks noGrp="1"/>
          </p:cNvSpPr>
          <p:nvPr>
            <p:ph type="dt" sz="half" idx="16"/>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42692BC8-CB1C-6741-9ECA-1C35D01CF096}"/>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xmlns="" id="{B163A521-8612-284C-BA85-2A98FA19097A}"/>
              </a:ext>
            </a:extLst>
          </p:cNvPr>
          <p:cNvSpPr>
            <a:spLocks noGrp="1"/>
          </p:cNvSpPr>
          <p:nvPr>
            <p:ph type="sldNum" sz="quarter" idx="18"/>
          </p:nvPr>
        </p:nvSpPr>
        <p:spPr/>
        <p:txBody>
          <a:bodyPr/>
          <a:lstStyle/>
          <a:p>
            <a:fld id="{523A240F-EAFE-E84F-B44C-6D7A08E0E409}" type="slidenum">
              <a:rPr lang="en-US" smtClean="0"/>
              <a:t>‹#›</a:t>
            </a:fld>
            <a:endParaRPr lang="en-US"/>
          </a:p>
        </p:txBody>
      </p:sp>
      <p:sp>
        <p:nvSpPr>
          <p:cNvPr id="49" name="Picture Placeholder 2">
            <a:extLst>
              <a:ext uri="{FF2B5EF4-FFF2-40B4-BE49-F238E27FC236}">
                <a16:creationId xmlns:a16="http://schemas.microsoft.com/office/drawing/2014/main" xmlns="" id="{4EAC2CAB-BFAE-408D-AF8D-CD3F7EFBC683}"/>
              </a:ext>
            </a:extLst>
          </p:cNvPr>
          <p:cNvSpPr>
            <a:spLocks noGrp="1"/>
          </p:cNvSpPr>
          <p:nvPr>
            <p:ph type="pic" idx="24" hasCustomPrompt="1"/>
          </p:nvPr>
        </p:nvSpPr>
        <p:spPr>
          <a:xfrm>
            <a:off x="609600" y="1441323"/>
            <a:ext cx="5336583" cy="2101144"/>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0" name="Picture Placeholder 2">
            <a:extLst>
              <a:ext uri="{FF2B5EF4-FFF2-40B4-BE49-F238E27FC236}">
                <a16:creationId xmlns:a16="http://schemas.microsoft.com/office/drawing/2014/main" xmlns="" id="{5D1DF3B0-6584-42BB-A30C-E93D83216A39}"/>
              </a:ext>
            </a:extLst>
          </p:cNvPr>
          <p:cNvSpPr>
            <a:spLocks noGrp="1"/>
          </p:cNvSpPr>
          <p:nvPr>
            <p:ph type="pic" idx="25" hasCustomPrompt="1"/>
          </p:nvPr>
        </p:nvSpPr>
        <p:spPr>
          <a:xfrm>
            <a:off x="6276108" y="3832098"/>
            <a:ext cx="5336583" cy="2101144"/>
          </a:xfrm>
          <a:solidFill>
            <a:srgbClr val="E1E1E1"/>
          </a:solidFill>
        </p:spPr>
        <p:txBody>
          <a:bodyPr/>
          <a:lstStyle>
            <a:lvl1pPr marL="0" indent="0">
              <a:buNone/>
              <a:defRPr sz="1200">
                <a:solidFill>
                  <a:srgbClr val="E3001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Tree>
    <p:extLst>
      <p:ext uri="{BB962C8B-B14F-4D97-AF65-F5344CB8AC3E}">
        <p14:creationId xmlns:p14="http://schemas.microsoft.com/office/powerpoint/2010/main" val="2952494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actoi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3CE6709-2E1C-B24E-A7C7-CFB349B32140}"/>
              </a:ext>
            </a:extLst>
          </p:cNvPr>
          <p:cNvSpPr>
            <a:spLocks noGrp="1"/>
          </p:cNvSpPr>
          <p:nvPr>
            <p:ph type="title" hasCustomPrompt="1"/>
          </p:nvPr>
        </p:nvSpPr>
        <p:spPr>
          <a:xfrm>
            <a:off x="609600" y="1992176"/>
            <a:ext cx="10972800" cy="1828800"/>
          </a:xfrm>
        </p:spPr>
        <p:txBody>
          <a:bodyPr/>
          <a:lstStyle>
            <a:lvl1pPr>
              <a:defRPr sz="11600" b="0"/>
            </a:lvl1pPr>
          </a:lstStyle>
          <a:p>
            <a:r>
              <a:rPr lang="en-US" dirty="0"/>
              <a:t>2025</a:t>
            </a:r>
          </a:p>
        </p:txBody>
      </p:sp>
      <p:sp>
        <p:nvSpPr>
          <p:cNvPr id="6" name="Text Placeholder 3">
            <a:extLst>
              <a:ext uri="{FF2B5EF4-FFF2-40B4-BE49-F238E27FC236}">
                <a16:creationId xmlns:a16="http://schemas.microsoft.com/office/drawing/2014/main" xmlns="" id="{A7FAABCB-85CC-DE41-AFA9-58BBA4E0D054}"/>
              </a:ext>
            </a:extLst>
          </p:cNvPr>
          <p:cNvSpPr>
            <a:spLocks noGrp="1"/>
          </p:cNvSpPr>
          <p:nvPr>
            <p:ph type="body" sz="half" idx="2" hasCustomPrompt="1"/>
          </p:nvPr>
        </p:nvSpPr>
        <p:spPr>
          <a:xfrm>
            <a:off x="609600" y="3846281"/>
            <a:ext cx="6268720" cy="1471677"/>
          </a:xfrm>
        </p:spPr>
        <p:txBody>
          <a:bodyPr vert="horz" lIns="0" tIns="0" rIns="0" bIns="0" rtlCol="0" anchor="t">
            <a:noAutofit/>
          </a:bodyPr>
          <a:lstStyle>
            <a:lvl1pPr>
              <a:lnSpc>
                <a:spcPct val="100000"/>
              </a:lnSpc>
              <a:defRPr lang="en-US" sz="4000" b="0" cap="none" dirty="0">
                <a:solidFill>
                  <a:schemeClr val="tx1"/>
                </a:solidFill>
                <a:latin typeface="+mj-lt"/>
                <a:ea typeface="+mj-ea"/>
                <a:cs typeface="+mj-cs"/>
              </a:defRPr>
            </a:lvl1pPr>
          </a:lstStyle>
          <a:p>
            <a:r>
              <a:rPr lang="en-US" b="0" dirty="0">
                <a:solidFill>
                  <a:schemeClr val="tx1"/>
                </a:solidFill>
              </a:rPr>
              <a:t>Factoid body text</a:t>
            </a:r>
          </a:p>
        </p:txBody>
      </p:sp>
      <p:sp>
        <p:nvSpPr>
          <p:cNvPr id="4" name="Date Placeholder 3">
            <a:extLst>
              <a:ext uri="{FF2B5EF4-FFF2-40B4-BE49-F238E27FC236}">
                <a16:creationId xmlns:a16="http://schemas.microsoft.com/office/drawing/2014/main" xmlns="" id="{60D799DE-EF23-7C45-907D-BD7BC23E89F2}"/>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8" name="Footer Placeholder 7">
            <a:extLst>
              <a:ext uri="{FF2B5EF4-FFF2-40B4-BE49-F238E27FC236}">
                <a16:creationId xmlns:a16="http://schemas.microsoft.com/office/drawing/2014/main" xmlns="" id="{95F776F6-B4A6-B24C-ADA3-82CE2F342B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57AF3DC-D2E9-C749-B61C-BA8476FEA6F1}"/>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956945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actoid red">
    <p:bg>
      <p:bgPr>
        <a:solidFill>
          <a:srgbClr val="E3001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E50E695-6C31-7443-86DF-7BD788832D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6" name="Title 1">
            <a:extLst>
              <a:ext uri="{FF2B5EF4-FFF2-40B4-BE49-F238E27FC236}">
                <a16:creationId xmlns:a16="http://schemas.microsoft.com/office/drawing/2014/main" xmlns="" id="{33B4796B-8DF3-BF49-B55D-747AD5AB008B}"/>
              </a:ext>
            </a:extLst>
          </p:cNvPr>
          <p:cNvSpPr>
            <a:spLocks noGrp="1"/>
          </p:cNvSpPr>
          <p:nvPr>
            <p:ph type="title" hasCustomPrompt="1"/>
          </p:nvPr>
        </p:nvSpPr>
        <p:spPr>
          <a:xfrm>
            <a:off x="609600" y="1992176"/>
            <a:ext cx="10972800" cy="1828800"/>
          </a:xfrm>
        </p:spPr>
        <p:txBody>
          <a:bodyPr/>
          <a:lstStyle>
            <a:lvl1pPr>
              <a:defRPr sz="11600" b="0">
                <a:solidFill>
                  <a:schemeClr val="bg1"/>
                </a:solidFill>
              </a:defRPr>
            </a:lvl1pPr>
          </a:lstStyle>
          <a:p>
            <a:r>
              <a:rPr lang="en-US" dirty="0"/>
              <a:t>2025</a:t>
            </a:r>
          </a:p>
        </p:txBody>
      </p:sp>
      <p:sp>
        <p:nvSpPr>
          <p:cNvPr id="7" name="Date Placeholder 6">
            <a:extLst>
              <a:ext uri="{FF2B5EF4-FFF2-40B4-BE49-F238E27FC236}">
                <a16:creationId xmlns:a16="http://schemas.microsoft.com/office/drawing/2014/main" xmlns="" id="{5703BFA4-EBC8-F944-B731-9159EA1E81B0}"/>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E5ABEE08-1DD8-1E49-848D-DADE43C7552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xmlns="" id="{F87211B9-4AFE-6843-954B-7A02FE354B59}"/>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
        <p:nvSpPr>
          <p:cNvPr id="11" name="Text Placeholder 3">
            <a:extLst>
              <a:ext uri="{FF2B5EF4-FFF2-40B4-BE49-F238E27FC236}">
                <a16:creationId xmlns:a16="http://schemas.microsoft.com/office/drawing/2014/main" xmlns="" id="{21C62D80-1FA0-BA40-84A7-19C9962E5B4D}"/>
              </a:ext>
            </a:extLst>
          </p:cNvPr>
          <p:cNvSpPr>
            <a:spLocks noGrp="1"/>
          </p:cNvSpPr>
          <p:nvPr>
            <p:ph type="body" sz="half" idx="2" hasCustomPrompt="1"/>
          </p:nvPr>
        </p:nvSpPr>
        <p:spPr>
          <a:xfrm>
            <a:off x="609600" y="3846282"/>
            <a:ext cx="6268720" cy="1496982"/>
          </a:xfrm>
        </p:spPr>
        <p:txBody>
          <a:bodyPr vert="horz" lIns="0" tIns="0" rIns="0" bIns="0" rtlCol="0" anchor="t">
            <a:noAutofit/>
          </a:bodyPr>
          <a:lstStyle>
            <a:lvl1pPr marL="0" indent="0">
              <a:lnSpc>
                <a:spcPct val="100000"/>
              </a:lnSpc>
              <a:buNone/>
              <a:tabLst/>
              <a:defRPr lang="en-US" sz="4000" b="0" dirty="0">
                <a:solidFill>
                  <a:schemeClr val="bg1"/>
                </a:solidFill>
                <a:latin typeface="+mj-lt"/>
                <a:ea typeface="+mj-ea"/>
                <a:cs typeface="+mj-cs"/>
              </a:defRPr>
            </a:lvl1pPr>
          </a:lstStyle>
          <a:p>
            <a:pPr marL="7938" lvl="0" indent="-7938">
              <a:spcBef>
                <a:spcPct val="0"/>
              </a:spcBef>
            </a:pPr>
            <a:r>
              <a:rPr lang="en-US" dirty="0"/>
              <a:t>Factoid body text</a:t>
            </a:r>
          </a:p>
        </p:txBody>
      </p:sp>
    </p:spTree>
    <p:extLst>
      <p:ext uri="{BB962C8B-B14F-4D97-AF65-F5344CB8AC3E}">
        <p14:creationId xmlns:p14="http://schemas.microsoft.com/office/powerpoint/2010/main" val="2197405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5837D9C-BC75-C04F-B780-787B2D417109}"/>
              </a:ext>
            </a:extLst>
          </p:cNvPr>
          <p:cNvSpPr>
            <a:spLocks noGrp="1"/>
          </p:cNvSpPr>
          <p:nvPr>
            <p:ph type="title" hasCustomPrompt="1"/>
          </p:nvPr>
        </p:nvSpPr>
        <p:spPr>
          <a:xfrm>
            <a:off x="609600" y="478302"/>
            <a:ext cx="10972800" cy="5486400"/>
          </a:xfrm>
        </p:spPr>
        <p:txBody>
          <a:bodyPr/>
          <a:lstStyle>
            <a:lvl1pPr>
              <a:lnSpc>
                <a:spcPct val="100000"/>
              </a:lnSpc>
              <a:defRPr sz="5500" b="0">
                <a:solidFill>
                  <a:schemeClr val="tx1"/>
                </a:solidFill>
              </a:defRPr>
            </a:lvl1pPr>
          </a:lstStyle>
          <a:p>
            <a:r>
              <a:rPr lang="en-US" dirty="0"/>
              <a:t>Large body text set in 55pt Arial font sentence case. Use this slide for key messaging. Always keep the messaging clear, concise, to the point and not more than 6 lines.</a:t>
            </a:r>
          </a:p>
        </p:txBody>
      </p:sp>
      <p:sp>
        <p:nvSpPr>
          <p:cNvPr id="8" name="Date Placeholder 7">
            <a:extLst>
              <a:ext uri="{FF2B5EF4-FFF2-40B4-BE49-F238E27FC236}">
                <a16:creationId xmlns:a16="http://schemas.microsoft.com/office/drawing/2014/main" xmlns="" id="{4B82720C-C1E1-D346-BDAB-4A9D7F99956D}"/>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85A35720-6A10-2F49-A205-CBB6A03B5E3A}"/>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9A83E79C-A896-E14D-9B34-F94FC81A8A69}"/>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75354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Key statement re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2420597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Key statement purple">
    <p:bg>
      <p:bgPr>
        <a:solidFill>
          <a:srgbClr val="6F2F9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3491721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Key statement blu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102198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1159107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Key statement orange">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61145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83A42B25-45F3-43AB-BB62-6B47F3D21701}"/>
              </a:ext>
            </a:extLst>
          </p:cNvPr>
          <p:cNvSpPr>
            <a:spLocks noGrp="1"/>
          </p:cNvSpPr>
          <p:nvPr>
            <p:ph sz="half" idx="17"/>
          </p:nvPr>
        </p:nvSpPr>
        <p:spPr>
          <a:xfrm>
            <a:off x="609600" y="1298447"/>
            <a:ext cx="3295651" cy="4663440"/>
          </a:xfrm>
        </p:spPr>
        <p:txBody>
          <a:bodyPr/>
          <a:lstStyle>
            <a:lvl1pPr>
              <a:lnSpc>
                <a:spcPct val="100000"/>
              </a:lnSpc>
              <a:defRPr sz="1600"/>
            </a:lvl1pPr>
            <a:lvl2pPr>
              <a:lnSpc>
                <a:spcPct val="100000"/>
              </a:lnSpc>
              <a:defRPr sz="1600"/>
            </a:lvl2pPr>
            <a:lvl3pPr>
              <a:lnSpc>
                <a:spcPct val="100000"/>
              </a:lnSpc>
              <a:defRPr sz="1400"/>
            </a:lvl3pPr>
            <a:lvl4pPr>
              <a:lnSpc>
                <a:spcPct val="100000"/>
              </a:lnSpc>
              <a:defRPr sz="1400"/>
            </a:lvl4pPr>
            <a:lvl5pPr>
              <a:lnSpc>
                <a:spcPct val="100000"/>
              </a:lnSpc>
              <a:defRPr sz="1600"/>
            </a:lvl5pPr>
            <a:lvl6pPr marL="0" indent="0">
              <a:buNone/>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8" name="Date Placeholder 7">
            <a:extLst>
              <a:ext uri="{FF2B5EF4-FFF2-40B4-BE49-F238E27FC236}">
                <a16:creationId xmlns:a16="http://schemas.microsoft.com/office/drawing/2014/main" xmlns="" id="{E924ABDF-EAAE-7F47-9C86-00A365213DD0}"/>
              </a:ext>
            </a:extLst>
          </p:cNvPr>
          <p:cNvSpPr>
            <a:spLocks noGrp="1"/>
          </p:cNvSpPr>
          <p:nvPr>
            <p:ph type="dt" sz="half" idx="12"/>
          </p:nvPr>
        </p:nvSpPr>
        <p:spPr/>
        <p:txBody>
          <a:bodyPr/>
          <a:lstStyle/>
          <a:p>
            <a:fld id="{E9576C24-90AE-4948-8820-E6012FDED16E}" type="datetimeFigureOut">
              <a:rPr lang="en-US" smtClean="0"/>
              <a:t>6/25/2021</a:t>
            </a:fld>
            <a:endParaRPr lang="en-US"/>
          </a:p>
        </p:txBody>
      </p:sp>
      <p:sp>
        <p:nvSpPr>
          <p:cNvPr id="13" name="Footer Placeholder 12">
            <a:extLst>
              <a:ext uri="{FF2B5EF4-FFF2-40B4-BE49-F238E27FC236}">
                <a16:creationId xmlns:a16="http://schemas.microsoft.com/office/drawing/2014/main" xmlns="" id="{5EC9562D-67E6-CD48-9C32-04B4D4DE7EA4}"/>
              </a:ext>
            </a:extLst>
          </p:cNvPr>
          <p:cNvSpPr>
            <a:spLocks noGrp="1"/>
          </p:cNvSpPr>
          <p:nvPr>
            <p:ph type="ftr" sz="quarter" idx="13"/>
          </p:nvPr>
        </p:nvSpPr>
        <p:spPr/>
        <p:txBody>
          <a:bodyPr/>
          <a:lstStyle/>
          <a:p>
            <a:endParaRPr lang="en-US"/>
          </a:p>
        </p:txBody>
      </p:sp>
      <p:sp>
        <p:nvSpPr>
          <p:cNvPr id="14" name="Slide Number Placeholder 13">
            <a:extLst>
              <a:ext uri="{FF2B5EF4-FFF2-40B4-BE49-F238E27FC236}">
                <a16:creationId xmlns:a16="http://schemas.microsoft.com/office/drawing/2014/main" xmlns="" id="{21CCBF9A-58C1-8141-B38E-9AF60181EDAF}"/>
              </a:ext>
            </a:extLst>
          </p:cNvPr>
          <p:cNvSpPr>
            <a:spLocks noGrp="1"/>
          </p:cNvSpPr>
          <p:nvPr>
            <p:ph type="sldNum" sz="quarter" idx="14"/>
          </p:nvPr>
        </p:nvSpPr>
        <p:spPr/>
        <p:txBody>
          <a:bodyPr/>
          <a:lstStyle/>
          <a:p>
            <a:fld id="{523A240F-EAFE-E84F-B44C-6D7A08E0E409}" type="slidenum">
              <a:rPr lang="en-US" smtClean="0"/>
              <a:t>‹#›</a:t>
            </a:fld>
            <a:endParaRPr lang="en-US"/>
          </a:p>
        </p:txBody>
      </p:sp>
      <p:sp>
        <p:nvSpPr>
          <p:cNvPr id="18" name="Content Placeholder 2">
            <a:extLst>
              <a:ext uri="{FF2B5EF4-FFF2-40B4-BE49-F238E27FC236}">
                <a16:creationId xmlns:a16="http://schemas.microsoft.com/office/drawing/2014/main" xmlns="" id="{D09E9C16-B08D-4620-8458-1CC71ED61FB2}"/>
              </a:ext>
            </a:extLst>
          </p:cNvPr>
          <p:cNvSpPr>
            <a:spLocks noGrp="1"/>
          </p:cNvSpPr>
          <p:nvPr>
            <p:ph sz="half" idx="18"/>
          </p:nvPr>
        </p:nvSpPr>
        <p:spPr>
          <a:xfrm>
            <a:off x="4438650" y="1298447"/>
            <a:ext cx="3295651" cy="4663440"/>
          </a:xfrm>
        </p:spPr>
        <p:txBody>
          <a:bodyPr/>
          <a:lstStyle>
            <a:lvl1pPr>
              <a:lnSpc>
                <a:spcPct val="100000"/>
              </a:lnSpc>
              <a:defRPr sz="1600"/>
            </a:lvl1pPr>
            <a:lvl2pPr>
              <a:lnSpc>
                <a:spcPct val="100000"/>
              </a:lnSpc>
              <a:defRPr sz="1600"/>
            </a:lvl2pPr>
            <a:lvl3pPr>
              <a:lnSpc>
                <a:spcPct val="100000"/>
              </a:lnSpc>
              <a:defRPr sz="1400"/>
            </a:lvl3pPr>
            <a:lvl4pPr>
              <a:lnSpc>
                <a:spcPct val="100000"/>
              </a:lnSpc>
              <a:defRPr sz="1400"/>
            </a:lvl4pPr>
            <a:lvl5pP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xmlns="" id="{1D6856D0-0545-4C4F-8049-78135D80B9EF}"/>
              </a:ext>
            </a:extLst>
          </p:cNvPr>
          <p:cNvSpPr>
            <a:spLocks noGrp="1"/>
          </p:cNvSpPr>
          <p:nvPr>
            <p:ph sz="half" idx="19"/>
          </p:nvPr>
        </p:nvSpPr>
        <p:spPr>
          <a:xfrm>
            <a:off x="8267700" y="1298447"/>
            <a:ext cx="3295651" cy="4663440"/>
          </a:xfrm>
        </p:spPr>
        <p:txBody>
          <a:bodyPr/>
          <a:lstStyle>
            <a:lvl1pPr>
              <a:lnSpc>
                <a:spcPct val="100000"/>
              </a:lnSpc>
              <a:defRPr sz="1600"/>
            </a:lvl1pPr>
            <a:lvl2pPr>
              <a:lnSpc>
                <a:spcPct val="100000"/>
              </a:lnSpc>
              <a:defRPr sz="1600"/>
            </a:lvl2pPr>
            <a:lvl3pPr>
              <a:lnSpc>
                <a:spcPct val="100000"/>
              </a:lnSpc>
              <a:defRPr sz="1400"/>
            </a:lvl3pPr>
            <a:lvl4pPr>
              <a:lnSpc>
                <a:spcPct val="100000"/>
              </a:lnSpc>
              <a:defRPr sz="1400"/>
            </a:lvl4pPr>
            <a:lvl5pPr>
              <a:lnSpc>
                <a:spcPct val="100000"/>
              </a:lnSpc>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53100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Key statement green">
    <p:bg>
      <p:bgPr>
        <a:solidFill>
          <a:schemeClr val="accent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309045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Key statement pink">
    <p:bg>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E56D39-AB9C-B947-AF5F-CA624B5FAB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1" y="6285103"/>
            <a:ext cx="1176995" cy="340140"/>
          </a:xfrm>
          <a:prstGeom prst="rect">
            <a:avLst/>
          </a:prstGeom>
        </p:spPr>
      </p:pic>
      <p:sp>
        <p:nvSpPr>
          <p:cNvPr id="8" name="Title 7">
            <a:extLst>
              <a:ext uri="{FF2B5EF4-FFF2-40B4-BE49-F238E27FC236}">
                <a16:creationId xmlns:a16="http://schemas.microsoft.com/office/drawing/2014/main" xmlns="" id="{C246B9C8-A6AD-B240-95CA-A28FA6C5D181}"/>
              </a:ext>
            </a:extLst>
          </p:cNvPr>
          <p:cNvSpPr>
            <a:spLocks noGrp="1"/>
          </p:cNvSpPr>
          <p:nvPr>
            <p:ph type="title" hasCustomPrompt="1"/>
          </p:nvPr>
        </p:nvSpPr>
        <p:spPr>
          <a:xfrm>
            <a:off x="609600" y="478301"/>
            <a:ext cx="10972800" cy="5486400"/>
          </a:xfrm>
        </p:spPr>
        <p:txBody>
          <a:bodyPr/>
          <a:lstStyle>
            <a:lvl1pPr>
              <a:lnSpc>
                <a:spcPct val="100000"/>
              </a:lnSpc>
              <a:defRPr sz="5500" b="0">
                <a:solidFill>
                  <a:schemeClr val="bg1"/>
                </a:solidFill>
              </a:defRPr>
            </a:lvl1pPr>
          </a:lstStyle>
          <a:p>
            <a:r>
              <a:rPr lang="en-US" dirty="0"/>
              <a:t>Large body text set in 55pt Arial font sentence case. Use this slide for key messaging. Always keep the messaging clear, concise, to the point and not more than 6 lines.</a:t>
            </a:r>
          </a:p>
        </p:txBody>
      </p:sp>
      <p:sp>
        <p:nvSpPr>
          <p:cNvPr id="9" name="Date Placeholder 8">
            <a:extLst>
              <a:ext uri="{FF2B5EF4-FFF2-40B4-BE49-F238E27FC236}">
                <a16:creationId xmlns:a16="http://schemas.microsoft.com/office/drawing/2014/main" xmlns="" id="{FBF4B1F1-6BAE-4C4E-BF88-919B32D65295}"/>
              </a:ext>
            </a:extLst>
          </p:cNvPr>
          <p:cNvSpPr>
            <a:spLocks noGrp="1"/>
          </p:cNvSpPr>
          <p:nvPr>
            <p:ph type="dt" sz="half" idx="10"/>
          </p:nvPr>
        </p:nvSpPr>
        <p:spPr/>
        <p:txBody>
          <a:bodyPr/>
          <a:lstStyle>
            <a:lvl1pPr>
              <a:defRPr>
                <a:solidFill>
                  <a:schemeClr val="bg1"/>
                </a:solidFill>
              </a:defRPr>
            </a:lvl1pPr>
          </a:lstStyle>
          <a:p>
            <a:fld id="{E9576C24-90AE-4948-8820-E6012FDED16E}" type="datetimeFigureOut">
              <a:rPr lang="en-US" smtClean="0"/>
              <a:t>6/25/2021</a:t>
            </a:fld>
            <a:endParaRPr lang="en-US"/>
          </a:p>
        </p:txBody>
      </p:sp>
      <p:sp>
        <p:nvSpPr>
          <p:cNvPr id="10" name="Footer Placeholder 9">
            <a:extLst>
              <a:ext uri="{FF2B5EF4-FFF2-40B4-BE49-F238E27FC236}">
                <a16:creationId xmlns:a16="http://schemas.microsoft.com/office/drawing/2014/main" xmlns="" id="{1F1A91E1-8961-B34C-955C-76087546AC3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xmlns="" id="{158D5D26-F7AA-C246-9353-3BB30EA0A6F1}"/>
              </a:ext>
            </a:extLst>
          </p:cNvPr>
          <p:cNvSpPr>
            <a:spLocks noGrp="1"/>
          </p:cNvSpPr>
          <p:nvPr>
            <p:ph type="sldNum" sz="quarter" idx="12"/>
          </p:nvPr>
        </p:nvSpPr>
        <p:spPr/>
        <p:txBody>
          <a:bodyPr/>
          <a:lstStyle>
            <a:lvl1pPr>
              <a:defRPr>
                <a:solidFill>
                  <a:schemeClr val="bg1"/>
                </a:solidFill>
              </a:defRPr>
            </a:lvl1pPr>
          </a:lstStyle>
          <a:p>
            <a:fld id="{523A240F-EAFE-E84F-B44C-6D7A08E0E409}" type="slidenum">
              <a:rPr lang="en-US" smtClean="0"/>
              <a:t>‹#›</a:t>
            </a:fld>
            <a:endParaRPr lang="en-US"/>
          </a:p>
        </p:txBody>
      </p:sp>
    </p:spTree>
    <p:extLst>
      <p:ext uri="{BB962C8B-B14F-4D97-AF65-F5344CB8AC3E}">
        <p14:creationId xmlns:p14="http://schemas.microsoft.com/office/powerpoint/2010/main" val="2907552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D20DCDD-1F28-D445-832E-0FCA8306B5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84233" y="2665114"/>
            <a:ext cx="3023535" cy="873774"/>
          </a:xfrm>
          <a:prstGeom prst="rect">
            <a:avLst/>
          </a:prstGeom>
        </p:spPr>
      </p:pic>
      <p:sp>
        <p:nvSpPr>
          <p:cNvPr id="5" name="Content Placeholder 2">
            <a:extLst>
              <a:ext uri="{FF2B5EF4-FFF2-40B4-BE49-F238E27FC236}">
                <a16:creationId xmlns:a16="http://schemas.microsoft.com/office/drawing/2014/main" xmlns="" id="{861F8BA9-23D3-FC4B-86E2-7B239CC7822A}"/>
              </a:ext>
            </a:extLst>
          </p:cNvPr>
          <p:cNvSpPr txBox="1">
            <a:spLocks/>
          </p:cNvSpPr>
          <p:nvPr/>
        </p:nvSpPr>
        <p:spPr>
          <a:xfrm>
            <a:off x="609600" y="4783756"/>
            <a:ext cx="10972800" cy="13388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Tx/>
              <a:buNone/>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Copyright © 2019 DuPont. All rights reserved. DuPont™ and the DuPont Oval Logo are trademarks or registered trademarks of DuPont or its affiliates. </a:t>
            </a:r>
            <a:br>
              <a:rPr lang="en-US" sz="1000" b="0" i="0" u="none" strike="noStrike" kern="1200" dirty="0">
                <a:solidFill>
                  <a:schemeClr val="tx1"/>
                </a:solidFill>
                <a:effectLst/>
                <a:latin typeface="Arial" panose="020B0604020202020204" pitchFamily="34" charset="0"/>
                <a:ea typeface="+mn-ea"/>
                <a:cs typeface="Arial" panose="020B0604020202020204" pitchFamily="34" charset="0"/>
              </a:rPr>
            </a:br>
            <a:endParaRPr lang="en-US" sz="1000" noProof="0" dirty="0">
              <a:solidFill>
                <a:schemeClr val="tx1"/>
              </a:solidFill>
              <a:latin typeface="Arial" panose="020B0604020202020204" pitchFamily="34" charset="0"/>
              <a:cs typeface="Arial" panose="020B0604020202020204" pitchFamily="34" charset="0"/>
            </a:endParaRPr>
          </a:p>
          <a:p>
            <a:pPr marL="0" indent="0" algn="ctr">
              <a:spcBef>
                <a:spcPts val="0"/>
              </a:spcBef>
              <a:buSzTx/>
              <a:buNone/>
            </a:pPr>
            <a:r>
              <a:rPr lang="en-US" sz="1000" noProof="0" dirty="0">
                <a:solidFill>
                  <a:schemeClr val="tx1"/>
                </a:solidFill>
                <a:latin typeface="Arial" panose="020B0604020202020204" pitchFamily="34" charset="0"/>
                <a:cs typeface="Arial" panose="020B0604020202020204" pitchFamily="34" charset="0"/>
              </a:rPr>
              <a:t>Nothing contained herein shall be construed as a representation that any recommendations, use or resale of the product or process described herein is permitted and complies with the rules or regulations of any countries, regions, localities, etc., or does not infringe upon patents or other intellectual property rights of third parties.</a:t>
            </a:r>
          </a:p>
          <a:p>
            <a:pPr marL="0" indent="0" algn="ctr">
              <a:spcBef>
                <a:spcPts val="0"/>
              </a:spcBef>
              <a:buSzTx/>
              <a:buNone/>
            </a:pPr>
            <a:endParaRPr lang="en-US" sz="1000" noProof="0" dirty="0">
              <a:solidFill>
                <a:schemeClr val="tx1"/>
              </a:solidFill>
              <a:latin typeface="Arial" panose="020B0604020202020204" pitchFamily="34" charset="0"/>
              <a:cs typeface="Arial" panose="020B0604020202020204" pitchFamily="34" charset="0"/>
            </a:endParaRPr>
          </a:p>
          <a:p>
            <a:pPr marL="0" indent="0" algn="ctr">
              <a:spcBef>
                <a:spcPts val="0"/>
              </a:spcBef>
              <a:buSzTx/>
              <a:buNone/>
            </a:pPr>
            <a:r>
              <a:rPr lang="en-US" sz="1000" noProof="0" dirty="0">
                <a:solidFill>
                  <a:schemeClr val="tx1"/>
                </a:solidFill>
                <a:latin typeface="Arial" panose="020B0604020202020204" pitchFamily="34" charset="0"/>
                <a:cs typeface="Arial" panose="020B0604020202020204" pitchFamily="34" charset="0"/>
              </a:rPr>
              <a:t>The information provided herein is based on data DuPont believes to be reliable, to the best of its knowledge and is provided at the request of and without charge to our customers. Accordingly, DuPont does not guarantee or warrant such information and assumes no liability for its use. If this product literature is translated, the original English version will control and DuPont hereby disclaims responsibility for any errors caused by translation. This document is subject to change without further notice.</a:t>
            </a:r>
          </a:p>
        </p:txBody>
      </p:sp>
    </p:spTree>
    <p:extLst>
      <p:ext uri="{BB962C8B-B14F-4D97-AF65-F5344CB8AC3E}">
        <p14:creationId xmlns:p14="http://schemas.microsoft.com/office/powerpoint/2010/main" val="181727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298447"/>
            <a:ext cx="3295651" cy="4663440"/>
          </a:xfrm>
        </p:spPr>
        <p:txBody>
          <a:bodyPr/>
          <a:lstStyle>
            <a:lvl1pPr>
              <a:defRPr sz="18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xmlns="" id="{72E202F8-284C-C544-B1AC-8684C0D24D14}"/>
              </a:ext>
            </a:extLst>
          </p:cNvPr>
          <p:cNvSpPr>
            <a:spLocks noGrp="1"/>
          </p:cNvSpPr>
          <p:nvPr>
            <p:ph type="chart" sz="quarter" idx="14"/>
          </p:nvPr>
        </p:nvSpPr>
        <p:spPr>
          <a:xfrm>
            <a:off x="4467225" y="1889699"/>
            <a:ext cx="7115174" cy="4072187"/>
          </a:xfrm>
        </p:spPr>
        <p:txBody>
          <a:bodyPr/>
          <a:lstStyle>
            <a:lvl1pPr>
              <a:defRPr sz="1600"/>
            </a:lvl1pPr>
          </a:lstStyle>
          <a:p>
            <a:r>
              <a:rPr lang="en-US"/>
              <a:t>Click icon to add chart</a:t>
            </a:r>
            <a:endParaRPr lang="en-US" dirty="0"/>
          </a:p>
        </p:txBody>
      </p:sp>
      <p:sp>
        <p:nvSpPr>
          <p:cNvPr id="11" name="Text Placeholder 3">
            <a:extLst>
              <a:ext uri="{FF2B5EF4-FFF2-40B4-BE49-F238E27FC236}">
                <a16:creationId xmlns:a16="http://schemas.microsoft.com/office/drawing/2014/main" xmlns="" id="{1AE5110B-0A59-754D-8D49-F26E34B1F63A}"/>
              </a:ext>
            </a:extLst>
          </p:cNvPr>
          <p:cNvSpPr>
            <a:spLocks noGrp="1"/>
          </p:cNvSpPr>
          <p:nvPr>
            <p:ph type="body" sz="half" idx="15" hasCustomPrompt="1"/>
          </p:nvPr>
        </p:nvSpPr>
        <p:spPr>
          <a:xfrm>
            <a:off x="4467224" y="1298447"/>
            <a:ext cx="7115175" cy="591252"/>
          </a:xfrm>
        </p:spPr>
        <p:txBody>
          <a:bodyPr vert="horz" lIns="0" tIns="0" rIns="0" bIns="0" rtlCol="0" anchor="ctr">
            <a:noAutofit/>
          </a:bodyPr>
          <a:lstStyle>
            <a:lvl1pPr algn="ctr">
              <a:defRPr lang="en-US" sz="1600" b="1" dirty="0"/>
            </a:lvl1pPr>
          </a:lstStyle>
          <a:p>
            <a:pPr lvl="0"/>
            <a:r>
              <a:rPr lang="en-US" dirty="0"/>
              <a:t>Chart title</a:t>
            </a:r>
          </a:p>
        </p:txBody>
      </p:sp>
      <p:sp>
        <p:nvSpPr>
          <p:cNvPr id="12" name="Date Placeholder 11">
            <a:extLst>
              <a:ext uri="{FF2B5EF4-FFF2-40B4-BE49-F238E27FC236}">
                <a16:creationId xmlns:a16="http://schemas.microsoft.com/office/drawing/2014/main" xmlns="" id="{40FB1608-2E4A-4946-B4E1-6D3C7FD7B664}"/>
              </a:ext>
            </a:extLst>
          </p:cNvPr>
          <p:cNvSpPr>
            <a:spLocks noGrp="1"/>
          </p:cNvSpPr>
          <p:nvPr>
            <p:ph type="dt" sz="half" idx="16"/>
          </p:nvPr>
        </p:nvSpPr>
        <p:spPr/>
        <p:txBody>
          <a:bodyPr/>
          <a:lstStyle/>
          <a:p>
            <a:fld id="{E9576C24-90AE-4948-8820-E6012FDED16E}" type="datetimeFigureOut">
              <a:rPr lang="en-US" smtClean="0"/>
              <a:t>6/25/2021</a:t>
            </a:fld>
            <a:endParaRPr lang="en-US"/>
          </a:p>
        </p:txBody>
      </p:sp>
      <p:sp>
        <p:nvSpPr>
          <p:cNvPr id="13" name="Footer Placeholder 12">
            <a:extLst>
              <a:ext uri="{FF2B5EF4-FFF2-40B4-BE49-F238E27FC236}">
                <a16:creationId xmlns:a16="http://schemas.microsoft.com/office/drawing/2014/main" xmlns="" id="{AD2ECF4B-38E4-7C48-B246-64CBD2EC2247}"/>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xmlns="" id="{5829B68A-833E-D449-A062-3035A973D84F}"/>
              </a:ext>
            </a:extLst>
          </p:cNvPr>
          <p:cNvSpPr>
            <a:spLocks noGrp="1"/>
          </p:cNvSpPr>
          <p:nvPr>
            <p:ph type="sldNum" sz="quarter" idx="18"/>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39737898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3 charts">
    <p:spTree>
      <p:nvGrpSpPr>
        <p:cNvPr id="1" name=""/>
        <p:cNvGrpSpPr/>
        <p:nvPr/>
      </p:nvGrpSpPr>
      <p:grpSpPr>
        <a:xfrm>
          <a:off x="0" y="0"/>
          <a:ext cx="0" cy="0"/>
          <a:chOff x="0" y="0"/>
          <a:chExt cx="0" cy="0"/>
        </a:xfrm>
      </p:grpSpPr>
      <p:sp>
        <p:nvSpPr>
          <p:cNvPr id="2" name="Title 1"/>
          <p:cNvSpPr>
            <a:spLocks noGrp="1"/>
          </p:cNvSpPr>
          <p:nvPr>
            <p:ph type="title"/>
          </p:nvPr>
        </p:nvSpPr>
        <p:spPr>
          <a:xfrm>
            <a:off x="609600" y="478302"/>
            <a:ext cx="10972800" cy="6471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3727269"/>
            <a:ext cx="10970347" cy="223461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1" name="Text Placeholder 3">
            <a:extLst>
              <a:ext uri="{FF2B5EF4-FFF2-40B4-BE49-F238E27FC236}">
                <a16:creationId xmlns:a16="http://schemas.microsoft.com/office/drawing/2014/main" xmlns="" id="{1AE5110B-0A59-754D-8D49-F26E34B1F63A}"/>
              </a:ext>
            </a:extLst>
          </p:cNvPr>
          <p:cNvSpPr>
            <a:spLocks noGrp="1"/>
          </p:cNvSpPr>
          <p:nvPr>
            <p:ph type="body" sz="half" idx="15" hasCustomPrompt="1"/>
          </p:nvPr>
        </p:nvSpPr>
        <p:spPr>
          <a:xfrm>
            <a:off x="609601" y="1298447"/>
            <a:ext cx="3454850" cy="299741"/>
          </a:xfrm>
        </p:spPr>
        <p:txBody>
          <a:bodyPr vert="horz" lIns="0" tIns="0" rIns="0" bIns="0" rtlCol="0" anchor="t">
            <a:noAutofit/>
          </a:bodyPr>
          <a:lstStyle>
            <a:lvl1pPr>
              <a:defRPr lang="en-US" sz="1600" b="1" dirty="0"/>
            </a:lvl1pPr>
          </a:lstStyle>
          <a:p>
            <a:pPr lvl="0"/>
            <a:r>
              <a:rPr lang="en-US" dirty="0"/>
              <a:t>Chart title</a:t>
            </a:r>
          </a:p>
        </p:txBody>
      </p:sp>
      <p:sp>
        <p:nvSpPr>
          <p:cNvPr id="10" name="Chart Placeholder 8">
            <a:extLst>
              <a:ext uri="{FF2B5EF4-FFF2-40B4-BE49-F238E27FC236}">
                <a16:creationId xmlns:a16="http://schemas.microsoft.com/office/drawing/2014/main" xmlns="" id="{1B3F251D-AA67-9E4F-B31B-0E5593CAB6C6}"/>
              </a:ext>
            </a:extLst>
          </p:cNvPr>
          <p:cNvSpPr>
            <a:spLocks noGrp="1"/>
          </p:cNvSpPr>
          <p:nvPr>
            <p:ph type="chart" sz="quarter" idx="16"/>
          </p:nvPr>
        </p:nvSpPr>
        <p:spPr>
          <a:xfrm>
            <a:off x="609600" y="1598188"/>
            <a:ext cx="3454850" cy="1949850"/>
          </a:xfrm>
        </p:spPr>
        <p:txBody>
          <a:bodyPr/>
          <a:lstStyle>
            <a:lvl1pPr>
              <a:defRPr sz="1600"/>
            </a:lvl1pPr>
          </a:lstStyle>
          <a:p>
            <a:r>
              <a:rPr lang="en-US"/>
              <a:t>Click icon to add chart</a:t>
            </a:r>
            <a:endParaRPr lang="en-US" dirty="0"/>
          </a:p>
        </p:txBody>
      </p:sp>
      <p:sp>
        <p:nvSpPr>
          <p:cNvPr id="12" name="Chart Placeholder 8">
            <a:extLst>
              <a:ext uri="{FF2B5EF4-FFF2-40B4-BE49-F238E27FC236}">
                <a16:creationId xmlns:a16="http://schemas.microsoft.com/office/drawing/2014/main" xmlns="" id="{422F7761-DB50-6543-93BC-43161B4A25B9}"/>
              </a:ext>
            </a:extLst>
          </p:cNvPr>
          <p:cNvSpPr>
            <a:spLocks noGrp="1"/>
          </p:cNvSpPr>
          <p:nvPr>
            <p:ph type="chart" sz="quarter" idx="17"/>
          </p:nvPr>
        </p:nvSpPr>
        <p:spPr>
          <a:xfrm>
            <a:off x="4362994" y="1598188"/>
            <a:ext cx="3454850" cy="1949850"/>
          </a:xfrm>
        </p:spPr>
        <p:txBody>
          <a:bodyPr/>
          <a:lstStyle>
            <a:lvl1pPr>
              <a:defRPr sz="1600"/>
            </a:lvl1pPr>
          </a:lstStyle>
          <a:p>
            <a:r>
              <a:rPr lang="en-US"/>
              <a:t>Click icon to add chart</a:t>
            </a:r>
            <a:endParaRPr lang="en-US" dirty="0"/>
          </a:p>
        </p:txBody>
      </p:sp>
      <p:sp>
        <p:nvSpPr>
          <p:cNvPr id="13" name="Chart Placeholder 8">
            <a:extLst>
              <a:ext uri="{FF2B5EF4-FFF2-40B4-BE49-F238E27FC236}">
                <a16:creationId xmlns:a16="http://schemas.microsoft.com/office/drawing/2014/main" xmlns="" id="{4769854B-5ECC-8341-B989-C557C12D876B}"/>
              </a:ext>
            </a:extLst>
          </p:cNvPr>
          <p:cNvSpPr>
            <a:spLocks noGrp="1"/>
          </p:cNvSpPr>
          <p:nvPr>
            <p:ph type="chart" sz="quarter" idx="18"/>
          </p:nvPr>
        </p:nvSpPr>
        <p:spPr>
          <a:xfrm>
            <a:off x="8125097" y="1598188"/>
            <a:ext cx="3454850" cy="1949850"/>
          </a:xfrm>
        </p:spPr>
        <p:txBody>
          <a:bodyPr/>
          <a:lstStyle>
            <a:lvl1pPr>
              <a:defRPr sz="1600"/>
            </a:lvl1pPr>
          </a:lstStyle>
          <a:p>
            <a:r>
              <a:rPr lang="en-US"/>
              <a:t>Click icon to add chart</a:t>
            </a:r>
            <a:endParaRPr lang="en-US" dirty="0"/>
          </a:p>
        </p:txBody>
      </p:sp>
      <p:sp>
        <p:nvSpPr>
          <p:cNvPr id="14" name="Text Placeholder 3">
            <a:extLst>
              <a:ext uri="{FF2B5EF4-FFF2-40B4-BE49-F238E27FC236}">
                <a16:creationId xmlns:a16="http://schemas.microsoft.com/office/drawing/2014/main" xmlns="" id="{21C123EF-1122-F740-85D0-16FB118C80BA}"/>
              </a:ext>
            </a:extLst>
          </p:cNvPr>
          <p:cNvSpPr>
            <a:spLocks noGrp="1"/>
          </p:cNvSpPr>
          <p:nvPr>
            <p:ph type="body" sz="half" idx="19" hasCustomPrompt="1"/>
          </p:nvPr>
        </p:nvSpPr>
        <p:spPr>
          <a:xfrm>
            <a:off x="4362994" y="1298447"/>
            <a:ext cx="3454850" cy="299741"/>
          </a:xfrm>
        </p:spPr>
        <p:txBody>
          <a:bodyPr vert="horz" lIns="0" tIns="0" rIns="0" bIns="0" rtlCol="0" anchor="t">
            <a:noAutofit/>
          </a:bodyPr>
          <a:lstStyle>
            <a:lvl1pPr>
              <a:defRPr lang="en-US" sz="1600" b="1" dirty="0"/>
            </a:lvl1pPr>
          </a:lstStyle>
          <a:p>
            <a:pPr lvl="0"/>
            <a:r>
              <a:rPr lang="en-US" dirty="0"/>
              <a:t>Chart title</a:t>
            </a:r>
          </a:p>
        </p:txBody>
      </p:sp>
      <p:sp>
        <p:nvSpPr>
          <p:cNvPr id="15" name="Text Placeholder 3">
            <a:extLst>
              <a:ext uri="{FF2B5EF4-FFF2-40B4-BE49-F238E27FC236}">
                <a16:creationId xmlns:a16="http://schemas.microsoft.com/office/drawing/2014/main" xmlns="" id="{F5FAA366-84BA-9C41-A227-C5D57C62AF7A}"/>
              </a:ext>
            </a:extLst>
          </p:cNvPr>
          <p:cNvSpPr>
            <a:spLocks noGrp="1"/>
          </p:cNvSpPr>
          <p:nvPr>
            <p:ph type="body" sz="half" idx="20" hasCustomPrompt="1"/>
          </p:nvPr>
        </p:nvSpPr>
        <p:spPr>
          <a:xfrm>
            <a:off x="8125097" y="1298447"/>
            <a:ext cx="3454850" cy="299741"/>
          </a:xfrm>
        </p:spPr>
        <p:txBody>
          <a:bodyPr vert="horz" lIns="0" tIns="0" rIns="0" bIns="0" rtlCol="0" anchor="t">
            <a:noAutofit/>
          </a:bodyPr>
          <a:lstStyle>
            <a:lvl1pPr>
              <a:defRPr lang="en-US" sz="1600" b="1" dirty="0"/>
            </a:lvl1pPr>
          </a:lstStyle>
          <a:p>
            <a:pPr lvl="0"/>
            <a:r>
              <a:rPr lang="en-US" dirty="0"/>
              <a:t>Chart title</a:t>
            </a:r>
          </a:p>
        </p:txBody>
      </p:sp>
      <p:sp>
        <p:nvSpPr>
          <p:cNvPr id="4" name="Date Placeholder 3">
            <a:extLst>
              <a:ext uri="{FF2B5EF4-FFF2-40B4-BE49-F238E27FC236}">
                <a16:creationId xmlns:a16="http://schemas.microsoft.com/office/drawing/2014/main" xmlns="" id="{3253EAEC-0D5E-6040-998F-88DB25FC9253}"/>
              </a:ext>
            </a:extLst>
          </p:cNvPr>
          <p:cNvSpPr>
            <a:spLocks noGrp="1"/>
          </p:cNvSpPr>
          <p:nvPr>
            <p:ph type="dt" sz="half" idx="21"/>
          </p:nvPr>
        </p:nvSpPr>
        <p:spPr/>
        <p:txBody>
          <a:bodyPr/>
          <a:lstStyle/>
          <a:p>
            <a:fld id="{E9576C24-90AE-4948-8820-E6012FDED16E}" type="datetimeFigureOut">
              <a:rPr lang="en-US" smtClean="0"/>
              <a:t>6/25/2021</a:t>
            </a:fld>
            <a:endParaRPr lang="en-US"/>
          </a:p>
        </p:txBody>
      </p:sp>
      <p:sp>
        <p:nvSpPr>
          <p:cNvPr id="8" name="Footer Placeholder 7">
            <a:extLst>
              <a:ext uri="{FF2B5EF4-FFF2-40B4-BE49-F238E27FC236}">
                <a16:creationId xmlns:a16="http://schemas.microsoft.com/office/drawing/2014/main" xmlns="" id="{92229F38-8D63-2F42-9502-AE3A4E46EFB9}"/>
              </a:ext>
            </a:extLst>
          </p:cNvPr>
          <p:cNvSpPr>
            <a:spLocks noGrp="1"/>
          </p:cNvSpPr>
          <p:nvPr>
            <p:ph type="ftr" sz="quarter" idx="22"/>
          </p:nvPr>
        </p:nvSpPr>
        <p:spPr/>
        <p:txBody>
          <a:bodyPr/>
          <a:lstStyle/>
          <a:p>
            <a:endParaRPr lang="en-US"/>
          </a:p>
        </p:txBody>
      </p:sp>
      <p:sp>
        <p:nvSpPr>
          <p:cNvPr id="16" name="Slide Number Placeholder 15">
            <a:extLst>
              <a:ext uri="{FF2B5EF4-FFF2-40B4-BE49-F238E27FC236}">
                <a16:creationId xmlns:a16="http://schemas.microsoft.com/office/drawing/2014/main" xmlns="" id="{328590B2-1B27-8C48-9A89-7256022AA819}"/>
              </a:ext>
            </a:extLst>
          </p:cNvPr>
          <p:cNvSpPr>
            <a:spLocks noGrp="1"/>
          </p:cNvSpPr>
          <p:nvPr>
            <p:ph type="sldNum" sz="quarter" idx="23"/>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15464749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Two Column - Lef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xmlns="" id="{BE6D528A-D04C-734C-92DF-172702717CF1}"/>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338A1E57-7A33-6D4B-BB02-355AA77975E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093B3A3D-7718-EC43-BAD5-D8939941BA78}"/>
              </a:ext>
            </a:extLst>
          </p:cNvPr>
          <p:cNvSpPr>
            <a:spLocks noGrp="1"/>
          </p:cNvSpPr>
          <p:nvPr>
            <p:ph type="sldNum" sz="quarter" idx="12"/>
          </p:nvPr>
        </p:nvSpPr>
        <p:spPr/>
        <p:txBody>
          <a:bodyPr/>
          <a:lstStyle/>
          <a:p>
            <a:fld id="{523A240F-EAFE-E84F-B44C-6D7A08E0E409}" type="slidenum">
              <a:rPr lang="en-US" smtClean="0"/>
              <a:t>‹#›</a:t>
            </a:fld>
            <a:endParaRPr lang="en-US"/>
          </a:p>
        </p:txBody>
      </p:sp>
      <p:sp>
        <p:nvSpPr>
          <p:cNvPr id="11" name="Content Placeholder 2">
            <a:extLst>
              <a:ext uri="{FF2B5EF4-FFF2-40B4-BE49-F238E27FC236}">
                <a16:creationId xmlns:a16="http://schemas.microsoft.com/office/drawing/2014/main" xmlns="" id="{5A2052A6-BD1D-416F-827C-DB37E0756D97}"/>
              </a:ext>
            </a:extLst>
          </p:cNvPr>
          <p:cNvSpPr>
            <a:spLocks noGrp="1"/>
          </p:cNvSpPr>
          <p:nvPr>
            <p:ph sz="half" idx="13"/>
          </p:nvPr>
        </p:nvSpPr>
        <p:spPr>
          <a:xfrm>
            <a:off x="4419600" y="1298447"/>
            <a:ext cx="7162799" cy="4663440"/>
          </a:xfrm>
        </p:spPr>
        <p:txBody>
          <a:bodyPr/>
          <a:lstStyle>
            <a:lvl1pPr>
              <a:lnSpc>
                <a:spcPct val="100000"/>
              </a:lnSpc>
              <a:spcBef>
                <a:spcPts val="600"/>
              </a:spcBef>
              <a:defRPr sz="2000"/>
            </a:lvl1pPr>
            <a:lvl2pPr>
              <a:lnSpc>
                <a:spcPct val="100000"/>
              </a:lnSpc>
              <a:spcBef>
                <a:spcPts val="600"/>
              </a:spcBef>
              <a:defRPr sz="2000"/>
            </a:lvl2pPr>
            <a:lvl3pPr>
              <a:lnSpc>
                <a:spcPct val="100000"/>
              </a:lnSpc>
              <a:spcBef>
                <a:spcPts val="0"/>
              </a:spcBef>
              <a:defRPr sz="1800"/>
            </a:lvl3pPr>
            <a:lvl4pPr>
              <a:lnSpc>
                <a:spcPct val="100000"/>
              </a:lnSpc>
              <a:spcBef>
                <a:spcPts val="0"/>
              </a:spcBef>
              <a:defRPr sz="1600"/>
            </a:lvl4pPr>
            <a:lvl5pPr>
              <a:lnSpc>
                <a:spcPct val="100000"/>
              </a:lnSpc>
              <a:spcBef>
                <a:spcPts val="600"/>
              </a:spcBef>
              <a:defRPr sz="2000"/>
            </a:lvl5pPr>
            <a:lvl6pPr marL="266700" indent="-266700">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xmlns="" id="{D93DFD92-FDFC-4980-829B-4206F2AEC67C}"/>
              </a:ext>
            </a:extLst>
          </p:cNvPr>
          <p:cNvSpPr>
            <a:spLocks noGrp="1"/>
          </p:cNvSpPr>
          <p:nvPr>
            <p:ph sz="half" idx="14"/>
          </p:nvPr>
        </p:nvSpPr>
        <p:spPr>
          <a:xfrm>
            <a:off x="609600" y="1298447"/>
            <a:ext cx="3457843" cy="4663440"/>
          </a:xfrm>
          <a:solidFill>
            <a:schemeClr val="accent6">
              <a:lumMod val="20000"/>
              <a:lumOff val="80000"/>
            </a:schemeClr>
          </a:solidFill>
        </p:spPr>
        <p:txBody>
          <a:bodyPr lIns="180000" tIns="180000" rIns="108000" bIns="108000"/>
          <a:lstStyle>
            <a:lvl1pP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800">
                <a:solidFill>
                  <a:srgbClr val="FF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807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 Righ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xmlns="" id="{BE6D528A-D04C-734C-92DF-172702717CF1}"/>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9" name="Footer Placeholder 8">
            <a:extLst>
              <a:ext uri="{FF2B5EF4-FFF2-40B4-BE49-F238E27FC236}">
                <a16:creationId xmlns:a16="http://schemas.microsoft.com/office/drawing/2014/main" xmlns="" id="{338A1E57-7A33-6D4B-BB02-355AA77975E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093B3A3D-7718-EC43-BAD5-D8939941BA78}"/>
              </a:ext>
            </a:extLst>
          </p:cNvPr>
          <p:cNvSpPr>
            <a:spLocks noGrp="1"/>
          </p:cNvSpPr>
          <p:nvPr>
            <p:ph type="sldNum" sz="quarter" idx="12"/>
          </p:nvPr>
        </p:nvSpPr>
        <p:spPr/>
        <p:txBody>
          <a:bodyPr/>
          <a:lstStyle/>
          <a:p>
            <a:fld id="{523A240F-EAFE-E84F-B44C-6D7A08E0E409}" type="slidenum">
              <a:rPr lang="en-US" smtClean="0"/>
              <a:t>‹#›</a:t>
            </a:fld>
            <a:endParaRPr lang="en-US"/>
          </a:p>
        </p:txBody>
      </p:sp>
      <p:sp>
        <p:nvSpPr>
          <p:cNvPr id="11" name="Content Placeholder 2">
            <a:extLst>
              <a:ext uri="{FF2B5EF4-FFF2-40B4-BE49-F238E27FC236}">
                <a16:creationId xmlns:a16="http://schemas.microsoft.com/office/drawing/2014/main" xmlns="" id="{5A2052A6-BD1D-416F-827C-DB37E0756D97}"/>
              </a:ext>
            </a:extLst>
          </p:cNvPr>
          <p:cNvSpPr>
            <a:spLocks noGrp="1"/>
          </p:cNvSpPr>
          <p:nvPr>
            <p:ph sz="half" idx="13"/>
          </p:nvPr>
        </p:nvSpPr>
        <p:spPr>
          <a:xfrm>
            <a:off x="609600" y="1298447"/>
            <a:ext cx="7162799" cy="4663440"/>
          </a:xfrm>
        </p:spPr>
        <p:txBody>
          <a:bodyPr/>
          <a:lstStyle>
            <a:lvl1pPr>
              <a:lnSpc>
                <a:spcPct val="100000"/>
              </a:lnSpc>
              <a:spcBef>
                <a:spcPts val="600"/>
              </a:spcBef>
              <a:defRPr sz="2000"/>
            </a:lvl1pPr>
            <a:lvl2pPr>
              <a:lnSpc>
                <a:spcPct val="100000"/>
              </a:lnSpc>
              <a:spcBef>
                <a:spcPts val="600"/>
              </a:spcBef>
              <a:defRPr sz="2000"/>
            </a:lvl2pPr>
            <a:lvl3pPr>
              <a:lnSpc>
                <a:spcPct val="100000"/>
              </a:lnSpc>
              <a:spcBef>
                <a:spcPts val="0"/>
              </a:spcBef>
              <a:defRPr sz="1800"/>
            </a:lvl3pPr>
            <a:lvl4pPr>
              <a:lnSpc>
                <a:spcPct val="100000"/>
              </a:lnSpc>
              <a:spcBef>
                <a:spcPts val="0"/>
              </a:spcBef>
              <a:defRPr sz="1600"/>
            </a:lvl4pPr>
            <a:lvl5pPr>
              <a:lnSpc>
                <a:spcPct val="100000"/>
              </a:lnSpc>
              <a:spcBef>
                <a:spcPts val="600"/>
              </a:spcBef>
              <a:defRPr sz="2000"/>
            </a:lvl5pPr>
            <a:lvl6pPr marL="266700" indent="-266700">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xmlns="" id="{D93DFD92-FDFC-4980-829B-4206F2AEC67C}"/>
              </a:ext>
            </a:extLst>
          </p:cNvPr>
          <p:cNvSpPr>
            <a:spLocks noGrp="1"/>
          </p:cNvSpPr>
          <p:nvPr>
            <p:ph sz="half" idx="14"/>
          </p:nvPr>
        </p:nvSpPr>
        <p:spPr>
          <a:xfrm>
            <a:off x="8124556" y="1298447"/>
            <a:ext cx="3457843" cy="4663440"/>
          </a:xfrm>
          <a:solidFill>
            <a:schemeClr val="tx2"/>
          </a:solidFill>
        </p:spPr>
        <p:txBody>
          <a:bodyPr lIns="180000" tIns="180000" rIns="108000" bIns="108000"/>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983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xmlns="" id="{A07DCCE2-BD41-044E-AE15-28F43D910B96}"/>
              </a:ext>
            </a:extLst>
          </p:cNvPr>
          <p:cNvSpPr>
            <a:spLocks noGrp="1"/>
          </p:cNvSpPr>
          <p:nvPr>
            <p:ph type="dt" sz="half" idx="10"/>
          </p:nvPr>
        </p:nvSpPr>
        <p:spPr/>
        <p:txBody>
          <a:bodyPr/>
          <a:lstStyle/>
          <a:p>
            <a:fld id="{E9576C24-90AE-4948-8820-E6012FDED16E}" type="datetimeFigureOut">
              <a:rPr lang="en-US" smtClean="0"/>
              <a:t>6/25/2021</a:t>
            </a:fld>
            <a:endParaRPr lang="en-US"/>
          </a:p>
        </p:txBody>
      </p:sp>
      <p:sp>
        <p:nvSpPr>
          <p:cNvPr id="7" name="Footer Placeholder 6">
            <a:extLst>
              <a:ext uri="{FF2B5EF4-FFF2-40B4-BE49-F238E27FC236}">
                <a16:creationId xmlns:a16="http://schemas.microsoft.com/office/drawing/2014/main" xmlns="" id="{807967D8-165B-6446-9EB0-F0AD8073D5DB}"/>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CA320659-07A6-B04A-ACDD-0DDE4CE4ED8A}"/>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253143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78302"/>
            <a:ext cx="10972800" cy="647113"/>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294228"/>
            <a:ext cx="10972800" cy="4663440"/>
          </a:xfrm>
          <a:prstGeom prst="rect">
            <a:avLst/>
          </a:prstGeom>
        </p:spPr>
        <p:txBody>
          <a:bodyPr vert="horz" lIns="0" tIns="0" rIns="0" bIns="0" rtlCol="0">
            <a:noAutofit/>
          </a:bodyPr>
          <a:lstStyle/>
          <a:p>
            <a:pPr lvl="0"/>
            <a:r>
              <a:rPr lang="en-US" dirty="0"/>
              <a:t>Edit Master text styles</a:t>
            </a:r>
          </a:p>
          <a:p>
            <a:pPr lvl="1"/>
            <a:r>
              <a:rPr lang="en-US" dirty="0"/>
              <a:t>First level bullet</a:t>
            </a:r>
          </a:p>
          <a:p>
            <a:pPr lvl="2"/>
            <a:r>
              <a:rPr lang="en-US" dirty="0"/>
              <a:t>Second level bullet</a:t>
            </a:r>
          </a:p>
          <a:p>
            <a:pPr lvl="3"/>
            <a:r>
              <a:rPr lang="en-US" dirty="0"/>
              <a:t>Third level bullet</a:t>
            </a:r>
          </a:p>
          <a:p>
            <a:pPr lvl="4"/>
            <a:r>
              <a:rPr lang="en-US" dirty="0"/>
              <a:t>Optional subhead</a:t>
            </a:r>
          </a:p>
          <a:p>
            <a:pPr lvl="2"/>
            <a:endParaRPr lang="en-US" dirty="0"/>
          </a:p>
        </p:txBody>
      </p:sp>
      <p:pic>
        <p:nvPicPr>
          <p:cNvPr id="9" name="Picture 8">
            <a:extLst>
              <a:ext uri="{FF2B5EF4-FFF2-40B4-BE49-F238E27FC236}">
                <a16:creationId xmlns:a16="http://schemas.microsoft.com/office/drawing/2014/main" xmlns="" id="{D90F867E-35D7-214E-96A7-5C26A6956A95}"/>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609601" y="6285103"/>
            <a:ext cx="1176995" cy="340141"/>
          </a:xfrm>
          <a:prstGeom prst="rect">
            <a:avLst/>
          </a:prstGeom>
        </p:spPr>
      </p:pic>
      <p:sp>
        <p:nvSpPr>
          <p:cNvPr id="4" name="Slide Number Placeholder 3">
            <a:extLst>
              <a:ext uri="{FF2B5EF4-FFF2-40B4-BE49-F238E27FC236}">
                <a16:creationId xmlns:a16="http://schemas.microsoft.com/office/drawing/2014/main" xmlns="" id="{7E63409F-140B-5B4F-8E96-0B18B32F2A79}"/>
              </a:ext>
            </a:extLst>
          </p:cNvPr>
          <p:cNvSpPr>
            <a:spLocks noGrp="1"/>
          </p:cNvSpPr>
          <p:nvPr>
            <p:ph type="sldNum" sz="quarter" idx="4"/>
          </p:nvPr>
        </p:nvSpPr>
        <p:spPr>
          <a:xfrm>
            <a:off x="11032066" y="6271684"/>
            <a:ext cx="550333" cy="365125"/>
          </a:xfrm>
          <a:prstGeom prst="rect">
            <a:avLst/>
          </a:prstGeom>
        </p:spPr>
        <p:txBody>
          <a:bodyPr vert="horz" lIns="0" tIns="45720" rIns="0" bIns="45720" rtlCol="0" anchor="ctr"/>
          <a:lstStyle>
            <a:lvl1pPr algn="r">
              <a:defRPr sz="1000">
                <a:solidFill>
                  <a:schemeClr val="tx1"/>
                </a:solidFill>
              </a:defRPr>
            </a:lvl1pPr>
          </a:lstStyle>
          <a:p>
            <a:fld id="{523A240F-EAFE-E84F-B44C-6D7A08E0E409}" type="slidenum">
              <a:rPr lang="en-US" smtClean="0"/>
              <a:t>‹#›</a:t>
            </a:fld>
            <a:endParaRPr lang="en-US"/>
          </a:p>
        </p:txBody>
      </p:sp>
      <p:sp>
        <p:nvSpPr>
          <p:cNvPr id="5" name="Footer Placeholder 4">
            <a:extLst>
              <a:ext uri="{FF2B5EF4-FFF2-40B4-BE49-F238E27FC236}">
                <a16:creationId xmlns:a16="http://schemas.microsoft.com/office/drawing/2014/main" xmlns="" id="{26719952-7236-CE42-98DD-CA1E19636EE9}"/>
              </a:ext>
            </a:extLst>
          </p:cNvPr>
          <p:cNvSpPr>
            <a:spLocks noGrp="1"/>
          </p:cNvSpPr>
          <p:nvPr>
            <p:ph type="ftr" sz="quarter" idx="3"/>
          </p:nvPr>
        </p:nvSpPr>
        <p:spPr>
          <a:xfrm>
            <a:off x="6095999" y="6271683"/>
            <a:ext cx="4058677"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7" name="Date Placeholder 3">
            <a:extLst>
              <a:ext uri="{FF2B5EF4-FFF2-40B4-BE49-F238E27FC236}">
                <a16:creationId xmlns:a16="http://schemas.microsoft.com/office/drawing/2014/main" xmlns="" id="{8680960E-B546-1542-B4A7-A5CA5E0A585D}"/>
              </a:ext>
            </a:extLst>
          </p:cNvPr>
          <p:cNvSpPr>
            <a:spLocks noGrp="1"/>
          </p:cNvSpPr>
          <p:nvPr>
            <p:ph type="dt" sz="half" idx="2"/>
          </p:nvPr>
        </p:nvSpPr>
        <p:spPr>
          <a:xfrm>
            <a:off x="10171610" y="6270777"/>
            <a:ext cx="826589" cy="365125"/>
          </a:xfrm>
          <a:prstGeom prst="rect">
            <a:avLst/>
          </a:prstGeom>
        </p:spPr>
        <p:txBody>
          <a:bodyPr vert="horz" lIns="0" tIns="45720" rIns="0" bIns="45720" rtlCol="0" anchor="ctr"/>
          <a:lstStyle>
            <a:lvl1pPr algn="ctr">
              <a:defRPr lang="en-US" sz="1000" smtClean="0"/>
            </a:lvl1pPr>
          </a:lstStyle>
          <a:p>
            <a:fld id="{E9576C24-90AE-4948-8820-E6012FDED16E}" type="datetimeFigureOut">
              <a:rPr lang="en-US" smtClean="0"/>
              <a:t>6/25/2021</a:t>
            </a:fld>
            <a:endParaRPr lang="en-US"/>
          </a:p>
        </p:txBody>
      </p:sp>
    </p:spTree>
    <p:extLst>
      <p:ext uri="{BB962C8B-B14F-4D97-AF65-F5344CB8AC3E}">
        <p14:creationId xmlns:p14="http://schemas.microsoft.com/office/powerpoint/2010/main" val="281394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457200" rtl="0" eaLnBrk="1" latinLnBrk="0" hangingPunct="1">
        <a:lnSpc>
          <a:spcPts val="3600"/>
        </a:lnSpc>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lnSpc>
          <a:spcPts val="26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1pPr>
      <a:lvl2pPr marL="231775" indent="-223838" algn="l" defTabSz="457200" rtl="0" eaLnBrk="1" latinLnBrk="0" hangingPunct="1">
        <a:spcBef>
          <a:spcPts val="600"/>
        </a:spcBef>
        <a:spcAft>
          <a:spcPts val="600"/>
        </a:spcAft>
        <a:buFont typeface="Arial" panose="020B0604020202020204" pitchFamily="34" charset="0"/>
        <a:buChar char="•"/>
        <a:tabLst/>
        <a:defRPr sz="2000" kern="1200">
          <a:solidFill>
            <a:schemeClr val="tx1"/>
          </a:solidFill>
          <a:latin typeface="+mn-lt"/>
          <a:ea typeface="+mn-ea"/>
          <a:cs typeface="+mn-cs"/>
        </a:defRPr>
      </a:lvl2pPr>
      <a:lvl3pPr marL="463550" indent="-231775" algn="l" defTabSz="457200" rtl="0" eaLnBrk="1" latinLnBrk="0" hangingPunct="1">
        <a:spcBef>
          <a:spcPts val="100"/>
        </a:spcBef>
        <a:spcAft>
          <a:spcPts val="600"/>
        </a:spcAft>
        <a:buFont typeface="Arial"/>
        <a:buChar char="•"/>
        <a:tabLst/>
        <a:defRPr sz="1800" kern="1200">
          <a:solidFill>
            <a:schemeClr val="tx1"/>
          </a:solidFill>
          <a:latin typeface="+mn-lt"/>
          <a:ea typeface="+mn-ea"/>
          <a:cs typeface="+mn-cs"/>
        </a:defRPr>
      </a:lvl3pPr>
      <a:lvl4pPr marL="628650" indent="-165100" algn="l" defTabSz="457200" rtl="0" eaLnBrk="1" latinLnBrk="0" hangingPunct="1">
        <a:spcBef>
          <a:spcPts val="1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0" indent="0" algn="l" defTabSz="457200" rtl="0" eaLnBrk="1" latinLnBrk="0" hangingPunct="1">
        <a:spcBef>
          <a:spcPts val="600"/>
        </a:spcBef>
        <a:spcAft>
          <a:spcPts val="600"/>
        </a:spcAft>
        <a:buFont typeface="Arial" panose="020B0604020202020204" pitchFamily="34" charset="0"/>
        <a:buNone/>
        <a:tabLst/>
        <a:defRPr sz="2000" b="1" kern="1200">
          <a:solidFill>
            <a:schemeClr val="tx2"/>
          </a:solidFill>
          <a:latin typeface="+mn-lt"/>
          <a:ea typeface="+mn-ea"/>
          <a:cs typeface="+mn-cs"/>
        </a:defRPr>
      </a:lvl5pPr>
      <a:lvl6pPr marL="266700" indent="-266700" algn="l" defTabSz="457200" rtl="0" eaLnBrk="1" latinLnBrk="0" hangingPunct="1">
        <a:spcBef>
          <a:spcPts val="600"/>
        </a:spcBef>
        <a:spcAft>
          <a:spcPts val="600"/>
        </a:spcAft>
        <a:buFontTx/>
        <a:buBlip>
          <a:blip r:embed="rId45"/>
        </a:buBlip>
        <a:tabLst>
          <a:tab pos="361950" algn="l"/>
        </a:tabLst>
        <a:defRPr sz="2000" b="0" kern="1200">
          <a:solidFill>
            <a:schemeClr val="tx1"/>
          </a:solidFill>
          <a:latin typeface="+mn-lt"/>
          <a:ea typeface="+mn-ea"/>
          <a:cs typeface="+mn-cs"/>
        </a:defRPr>
      </a:lvl6pPr>
      <a:lvl7pPr marL="266700" indent="-266700" algn="l" defTabSz="457200" rtl="0" eaLnBrk="1" latinLnBrk="0" hangingPunct="1">
        <a:spcBef>
          <a:spcPct val="20000"/>
        </a:spcBef>
        <a:buFontTx/>
        <a:buBlip>
          <a:blip r:embed="rId45"/>
        </a:buBlip>
        <a:defRPr sz="2000" b="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288FBA-8D89-4DA1-A426-98DC71F57B2B}"/>
              </a:ext>
            </a:extLst>
          </p:cNvPr>
          <p:cNvSpPr>
            <a:spLocks noGrp="1"/>
          </p:cNvSpPr>
          <p:nvPr>
            <p:ph sz="half" idx="1"/>
          </p:nvPr>
        </p:nvSpPr>
        <p:spPr>
          <a:xfrm>
            <a:off x="609600" y="1073020"/>
            <a:ext cx="5384800" cy="4623936"/>
          </a:xfrm>
        </p:spPr>
        <p:txBody>
          <a:bodyPr/>
          <a:lstStyle/>
          <a:p>
            <a:r>
              <a:rPr lang="en-US" sz="2400" dirty="0"/>
              <a:t>Genara Andrade </a:t>
            </a:r>
          </a:p>
          <a:p>
            <a:r>
              <a:rPr lang="en-US" sz="1800" i="1" dirty="0"/>
              <a:t>New Business Development Leader, Americas </a:t>
            </a:r>
          </a:p>
          <a:p>
            <a:r>
              <a:rPr lang="en-US" sz="1800" dirty="0"/>
              <a:t>DuPont Industrial Solutions</a:t>
            </a:r>
            <a:endParaRPr lang="en-US" sz="1600" dirty="0"/>
          </a:p>
          <a:p>
            <a:pPr>
              <a:spcBef>
                <a:spcPts val="600"/>
              </a:spcBef>
              <a:spcAft>
                <a:spcPts val="0"/>
              </a:spcAft>
            </a:pPr>
            <a:r>
              <a:rPr lang="en-US" sz="1500" b="0" dirty="0"/>
              <a:t>Genara is responsible for identifying new market opportunities requiring innovative technology solutions that build on the core capabilities of the Industrial Solutions businesses.  During her </a:t>
            </a:r>
            <a:r>
              <a:rPr lang="en-US" sz="1500" b="0"/>
              <a:t>career she </a:t>
            </a:r>
            <a:r>
              <a:rPr lang="en-US" sz="1500" b="0" dirty="0"/>
              <a:t>held a variety of roles </a:t>
            </a:r>
            <a:r>
              <a:rPr lang="en-US" sz="1500" b="0"/>
              <a:t>in technology, </a:t>
            </a:r>
            <a:r>
              <a:rPr lang="en-US" sz="1500" b="0" dirty="0"/>
              <a:t>including new product development, technical marketing, and engineering/technology leadership.  Genara holds a PhD in Organic Chemistry from the Georgia Institute of Technology.</a:t>
            </a:r>
          </a:p>
          <a:p>
            <a:pPr>
              <a:spcBef>
                <a:spcPts val="600"/>
              </a:spcBef>
              <a:spcAft>
                <a:spcPts val="0"/>
              </a:spcAft>
            </a:pPr>
            <a:r>
              <a:rPr lang="en-US" sz="1500" b="0" dirty="0"/>
              <a:t>Genara is actively engaged in DuPont’s Diversity, Equity &amp; Inclusion initiatives related to PhD recruiting, STEM outreach, and employee development. </a:t>
            </a:r>
          </a:p>
        </p:txBody>
      </p:sp>
      <p:pic>
        <p:nvPicPr>
          <p:cNvPr id="11" name="Picture Placeholder 10">
            <a:extLst>
              <a:ext uri="{FF2B5EF4-FFF2-40B4-BE49-F238E27FC236}">
                <a16:creationId xmlns:a16="http://schemas.microsoft.com/office/drawing/2014/main" xmlns="" id="{921040F9-ACEF-4098-A279-645FF45E6D00}"/>
              </a:ext>
            </a:extLst>
          </p:cNvPr>
          <p:cNvPicPr>
            <a:picLocks noGrp="1" noChangeAspect="1"/>
          </p:cNvPicPr>
          <p:nvPr>
            <p:ph type="pic" sz="quarter" idx="10"/>
          </p:nvPr>
        </p:nvPicPr>
        <p:blipFill>
          <a:blip r:embed="rId2"/>
          <a:srcRect l="8791" r="8791"/>
          <a:stretch>
            <a:fillRect/>
          </a:stretch>
        </p:blipFill>
        <p:spPr/>
      </p:pic>
    </p:spTree>
    <p:extLst>
      <p:ext uri="{BB962C8B-B14F-4D97-AF65-F5344CB8AC3E}">
        <p14:creationId xmlns:p14="http://schemas.microsoft.com/office/powerpoint/2010/main" val="3216170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uPont-PPT-Template-2019">
  <a:themeElements>
    <a:clrScheme name="DuPont">
      <a:dk1>
        <a:srgbClr val="000000"/>
      </a:dk1>
      <a:lt1>
        <a:srgbClr val="FFFFFF"/>
      </a:lt1>
      <a:dk2>
        <a:srgbClr val="E3001C"/>
      </a:dk2>
      <a:lt2>
        <a:srgbClr val="009CDE"/>
      </a:lt2>
      <a:accent1>
        <a:srgbClr val="6F2F91"/>
      </a:accent1>
      <a:accent2>
        <a:srgbClr val="128370"/>
      </a:accent2>
      <a:accent3>
        <a:srgbClr val="FF9D19"/>
      </a:accent3>
      <a:accent4>
        <a:srgbClr val="55951B"/>
      </a:accent4>
      <a:accent5>
        <a:srgbClr val="FC2C71"/>
      </a:accent5>
      <a:accent6>
        <a:srgbClr val="969696"/>
      </a:accent6>
      <a:hlink>
        <a:srgbClr val="009CDE"/>
      </a:hlink>
      <a:folHlink>
        <a:srgbClr val="E300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CE8D30F-88D3-4992-94B4-0A34B4A39067}" vid="{2A3ACACD-5E18-4CAE-BD09-07B716E4CF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8ce77a0-e67f-416b-bd02-45cda2d68ae0"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EC4D975860ADA4D927D5F714D85B5B9" ma:contentTypeVersion="14" ma:contentTypeDescription="Create a new document." ma:contentTypeScope="" ma:versionID="b548d415822f216c2212aec2ccf69425">
  <xsd:schema xmlns:xsd="http://www.w3.org/2001/XMLSchema" xmlns:xs="http://www.w3.org/2001/XMLSchema" xmlns:p="http://schemas.microsoft.com/office/2006/metadata/properties" xmlns:ns3="8f63bed7-88aa-419f-8561-121f7765eab2" xmlns:ns4="c2ecf7c3-3a8f-4872-99bf-a13b73a3adee" targetNamespace="http://schemas.microsoft.com/office/2006/metadata/properties" ma:root="true" ma:fieldsID="285b14e6d141a7e7ce3b6c6e06658a1d" ns3:_="" ns4:_="">
    <xsd:import namespace="8f63bed7-88aa-419f-8561-121f7765eab2"/>
    <xsd:import namespace="c2ecf7c3-3a8f-4872-99bf-a13b73a3ad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3bed7-88aa-419f-8561-121f7765ea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ecf7c3-3a8f-4872-99bf-a13b73a3ade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630AA-68A3-4A9A-82F9-C73F33AF4A83}">
  <ds:schemaRefs>
    <ds:schemaRef ds:uri="Microsoft.SharePoint.Taxonomy.ContentTypeSync"/>
  </ds:schemaRefs>
</ds:datastoreItem>
</file>

<file path=customXml/itemProps2.xml><?xml version="1.0" encoding="utf-8"?>
<ds:datastoreItem xmlns:ds="http://schemas.openxmlformats.org/officeDocument/2006/customXml" ds:itemID="{BBB28F86-672D-4A89-8EAF-144E5E0A2869}">
  <ds:schemaRefs>
    <ds:schemaRef ds:uri="http://schemas.microsoft.com/sharepoint/v3/contenttype/forms"/>
  </ds:schemaRefs>
</ds:datastoreItem>
</file>

<file path=customXml/itemProps3.xml><?xml version="1.0" encoding="utf-8"?>
<ds:datastoreItem xmlns:ds="http://schemas.openxmlformats.org/officeDocument/2006/customXml" ds:itemID="{A808370A-0D9A-4941-85E6-D714183FD9ED}">
  <ds:schemaRefs>
    <ds:schemaRef ds:uri="http://schemas.openxmlformats.org/package/2006/metadata/core-properties"/>
    <ds:schemaRef ds:uri="http://purl.org/dc/elements/1.1/"/>
    <ds:schemaRef ds:uri="http://schemas.microsoft.com/office/2006/metadata/properties"/>
    <ds:schemaRef ds:uri="c2ecf7c3-3a8f-4872-99bf-a13b73a3adee"/>
    <ds:schemaRef ds:uri="http://schemas.microsoft.com/office/2006/documentManagement/types"/>
    <ds:schemaRef ds:uri="http://purl.org/dc/terms/"/>
    <ds:schemaRef ds:uri="8f63bed7-88aa-419f-8561-121f7765eab2"/>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C79967CD-FDC9-4EC4-A6E5-5C13AA245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3bed7-88aa-419f-8561-121f7765eab2"/>
    <ds:schemaRef ds:uri="c2ecf7c3-3a8f-4872-99bf-a13b73a3a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DuPont_PPT_Template</Template>
  <TotalTime>352</TotalTime>
  <Words>97</Words>
  <Application>Microsoft Office PowerPoint</Application>
  <PresentationFormat>Widescreen</PresentationFormat>
  <Paragraphs>5</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DuPont-PPT-Template-2019</vt:lpstr>
      <vt:lpstr>think-cell Slide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Genara S.</dc:creator>
  <cp:lastModifiedBy>Randolph Guschl</cp:lastModifiedBy>
  <cp:revision>7</cp:revision>
  <cp:lastPrinted>2021-06-25T17:37:54Z</cp:lastPrinted>
  <dcterms:created xsi:type="dcterms:W3CDTF">2021-01-11T18:18:03Z</dcterms:created>
  <dcterms:modified xsi:type="dcterms:W3CDTF">2021-06-25T17:38:01Z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0x0101003EC4D975860ADA4D927D5F714D85B5B9</vt:lpwstr>
  </property>
</Properties>
</file>